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65" r:id="rId1"/>
  </p:sldMasterIdLst>
  <p:notesMasterIdLst>
    <p:notesMasterId r:id="rId3"/>
  </p:notesMasterIdLst>
  <p:sldIdLst>
    <p:sldId id="258" r:id="rId2"/>
  </p:sldIdLst>
  <p:sldSz cx="43891200" cy="32918400"/>
  <p:notesSz cx="37947600" cy="50749200"/>
  <p:defaultTextStyle>
    <a:defPPr>
      <a:defRPr lang="en-US"/>
    </a:defPPr>
    <a:lvl1pPr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1pPr>
    <a:lvl2pPr marL="399662"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2pPr>
    <a:lvl3pPr marL="799310"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3pPr>
    <a:lvl4pPr marL="1198973"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4pPr>
    <a:lvl5pPr marL="1598630"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5pPr>
    <a:lvl6pPr marL="1998278" algn="l" defTabSz="799310" rtl="0" eaLnBrk="1" latinLnBrk="0" hangingPunct="1">
      <a:defRPr sz="3400" b="1" kern="1200" baseline="-25000">
        <a:solidFill>
          <a:schemeClr val="tx1"/>
        </a:solidFill>
        <a:latin typeface="Arial" pitchFamily="34" charset="0"/>
        <a:ea typeface="MS PGothic" pitchFamily="34" charset="-128"/>
        <a:cs typeface="+mn-cs"/>
      </a:defRPr>
    </a:lvl6pPr>
    <a:lvl7pPr marL="2397941" algn="l" defTabSz="799310" rtl="0" eaLnBrk="1" latinLnBrk="0" hangingPunct="1">
      <a:defRPr sz="3400" b="1" kern="1200" baseline="-25000">
        <a:solidFill>
          <a:schemeClr val="tx1"/>
        </a:solidFill>
        <a:latin typeface="Arial" pitchFamily="34" charset="0"/>
        <a:ea typeface="MS PGothic" pitchFamily="34" charset="-128"/>
        <a:cs typeface="+mn-cs"/>
      </a:defRPr>
    </a:lvl7pPr>
    <a:lvl8pPr marL="2797603" algn="l" defTabSz="799310" rtl="0" eaLnBrk="1" latinLnBrk="0" hangingPunct="1">
      <a:defRPr sz="3400" b="1" kern="1200" baseline="-25000">
        <a:solidFill>
          <a:schemeClr val="tx1"/>
        </a:solidFill>
        <a:latin typeface="Arial" pitchFamily="34" charset="0"/>
        <a:ea typeface="MS PGothic" pitchFamily="34" charset="-128"/>
        <a:cs typeface="+mn-cs"/>
      </a:defRPr>
    </a:lvl8pPr>
    <a:lvl9pPr marL="3197251" algn="l" defTabSz="799310" rtl="0" eaLnBrk="1" latinLnBrk="0" hangingPunct="1">
      <a:defRPr sz="3400" b="1" kern="1200" baseline="-250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DFDF"/>
    <a:srgbClr val="EDE7E3"/>
    <a:srgbClr val="E5DFDB"/>
    <a:srgbClr val="FFF7DA"/>
    <a:srgbClr val="DACDCD"/>
    <a:srgbClr val="DAC4B2"/>
    <a:srgbClr val="CA0202"/>
    <a:srgbClr val="E20000"/>
    <a:srgbClr val="009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545" autoAdjust="0"/>
    <p:restoredTop sz="99296" autoAdjust="0"/>
  </p:normalViewPr>
  <p:slideViewPr>
    <p:cSldViewPr>
      <p:cViewPr>
        <p:scale>
          <a:sx n="50" d="100"/>
          <a:sy n="50" d="100"/>
        </p:scale>
        <p:origin x="-3612" y="-30"/>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5" d="100"/>
        <a:sy n="25"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16459200" cy="2514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aseline="0">
                <a:latin typeface="Arial" charset="0"/>
                <a:ea typeface="+mn-ea"/>
                <a:cs typeface="宋体" charset="-122"/>
              </a:defRPr>
            </a:lvl1pPr>
          </a:lstStyle>
          <a:p>
            <a:pPr>
              <a:defRPr/>
            </a:pPr>
            <a:endParaRPr lang="en-US" altLang="zh-CN"/>
          </a:p>
        </p:txBody>
      </p:sp>
      <p:sp>
        <p:nvSpPr>
          <p:cNvPr id="9219" name="Rectangle 3"/>
          <p:cNvSpPr>
            <a:spLocks noGrp="1" noChangeArrowheads="1"/>
          </p:cNvSpPr>
          <p:nvPr>
            <p:ph type="dt" idx="1"/>
          </p:nvPr>
        </p:nvSpPr>
        <p:spPr bwMode="auto">
          <a:xfrm>
            <a:off x="21488400" y="0"/>
            <a:ext cx="16459200" cy="2514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aseline="0">
                <a:latin typeface="Arial" charset="0"/>
                <a:ea typeface="+mn-ea"/>
                <a:cs typeface="宋体" charset="-122"/>
              </a:defRPr>
            </a:lvl1pPr>
          </a:lstStyle>
          <a:p>
            <a:pPr>
              <a:defRPr/>
            </a:pPr>
            <a:endParaRPr lang="en-US" altLang="zh-CN"/>
          </a:p>
        </p:txBody>
      </p:sp>
      <p:sp>
        <p:nvSpPr>
          <p:cNvPr id="13316" name="Rectangle 4"/>
          <p:cNvSpPr>
            <a:spLocks noGrp="1" noRot="1" noChangeAspect="1" noChangeArrowheads="1" noTextEdit="1"/>
          </p:cNvSpPr>
          <p:nvPr>
            <p:ph type="sldImg" idx="2"/>
          </p:nvPr>
        </p:nvSpPr>
        <p:spPr bwMode="auto">
          <a:xfrm>
            <a:off x="6273800" y="3810000"/>
            <a:ext cx="25400000" cy="19050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5029200" y="24079200"/>
            <a:ext cx="27889200" cy="22860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p>
        </p:txBody>
      </p:sp>
      <p:sp>
        <p:nvSpPr>
          <p:cNvPr id="9222" name="Rectangle 6"/>
          <p:cNvSpPr>
            <a:spLocks noGrp="1" noChangeArrowheads="1"/>
          </p:cNvSpPr>
          <p:nvPr>
            <p:ph type="ftr" sz="quarter" idx="4"/>
          </p:nvPr>
        </p:nvSpPr>
        <p:spPr bwMode="auto">
          <a:xfrm>
            <a:off x="0" y="48234600"/>
            <a:ext cx="16459200" cy="2514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aseline="0">
                <a:latin typeface="Arial" charset="0"/>
                <a:ea typeface="+mn-ea"/>
                <a:cs typeface="宋体" charset="-122"/>
              </a:defRPr>
            </a:lvl1pPr>
          </a:lstStyle>
          <a:p>
            <a:pPr>
              <a:defRPr/>
            </a:pPr>
            <a:endParaRPr lang="en-US" altLang="zh-CN"/>
          </a:p>
        </p:txBody>
      </p:sp>
      <p:sp>
        <p:nvSpPr>
          <p:cNvPr id="9223" name="Rectangle 7"/>
          <p:cNvSpPr>
            <a:spLocks noGrp="1" noChangeArrowheads="1"/>
          </p:cNvSpPr>
          <p:nvPr>
            <p:ph type="sldNum" sz="quarter" idx="5"/>
          </p:nvPr>
        </p:nvSpPr>
        <p:spPr bwMode="auto">
          <a:xfrm>
            <a:off x="21488400" y="48234600"/>
            <a:ext cx="16459200" cy="2514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aseline="0">
                <a:ea typeface="SimSun" pitchFamily="2" charset="-122"/>
              </a:defRPr>
            </a:lvl1pPr>
          </a:lstStyle>
          <a:p>
            <a:fld id="{F292183B-F5F8-4439-922E-D0C2BF219BD4}" type="slidenum">
              <a:rPr lang="en-US" altLang="zh-CN"/>
              <a:pPr/>
              <a:t>‹#›</a:t>
            </a:fld>
            <a:endParaRPr lang="en-US" altLang="zh-CN"/>
          </a:p>
        </p:txBody>
      </p:sp>
    </p:spTree>
    <p:extLst>
      <p:ext uri="{BB962C8B-B14F-4D97-AF65-F5344CB8AC3E}">
        <p14:creationId xmlns:p14="http://schemas.microsoft.com/office/powerpoint/2010/main" val="5407477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S PGothic" pitchFamily="34" charset="-128"/>
        <a:cs typeface="ＭＳ Ｐゴシック" charset="-128"/>
      </a:defRPr>
    </a:lvl1pPr>
    <a:lvl2pPr marL="399662" algn="l" rtl="0" eaLnBrk="0" fontAlgn="base" hangingPunct="0">
      <a:spcBef>
        <a:spcPct val="30000"/>
      </a:spcBef>
      <a:spcAft>
        <a:spcPct val="0"/>
      </a:spcAft>
      <a:defRPr sz="1000" kern="1200">
        <a:solidFill>
          <a:schemeClr val="tx1"/>
        </a:solidFill>
        <a:latin typeface="Arial" charset="0"/>
        <a:ea typeface="MS PGothic" pitchFamily="34" charset="-128"/>
        <a:cs typeface="+mn-cs"/>
      </a:defRPr>
    </a:lvl2pPr>
    <a:lvl3pPr marL="799310" algn="l" rtl="0" eaLnBrk="0" fontAlgn="base" hangingPunct="0">
      <a:spcBef>
        <a:spcPct val="30000"/>
      </a:spcBef>
      <a:spcAft>
        <a:spcPct val="0"/>
      </a:spcAft>
      <a:defRPr sz="1000" kern="1200">
        <a:solidFill>
          <a:schemeClr val="tx1"/>
        </a:solidFill>
        <a:latin typeface="Arial" charset="0"/>
        <a:ea typeface="MS PGothic" pitchFamily="34" charset="-128"/>
        <a:cs typeface="+mn-cs"/>
      </a:defRPr>
    </a:lvl3pPr>
    <a:lvl4pPr marL="1198973" algn="l" rtl="0" eaLnBrk="0" fontAlgn="base" hangingPunct="0">
      <a:spcBef>
        <a:spcPct val="30000"/>
      </a:spcBef>
      <a:spcAft>
        <a:spcPct val="0"/>
      </a:spcAft>
      <a:defRPr sz="1000" kern="1200">
        <a:solidFill>
          <a:schemeClr val="tx1"/>
        </a:solidFill>
        <a:latin typeface="Arial" charset="0"/>
        <a:ea typeface="MS PGothic" pitchFamily="34" charset="-128"/>
        <a:cs typeface="+mn-cs"/>
      </a:defRPr>
    </a:lvl4pPr>
    <a:lvl5pPr marL="1598630" algn="l" rtl="0" eaLnBrk="0" fontAlgn="base" hangingPunct="0">
      <a:spcBef>
        <a:spcPct val="30000"/>
      </a:spcBef>
      <a:spcAft>
        <a:spcPct val="0"/>
      </a:spcAft>
      <a:defRPr sz="1000" kern="1200">
        <a:solidFill>
          <a:schemeClr val="tx1"/>
        </a:solidFill>
        <a:latin typeface="Arial" charset="0"/>
        <a:ea typeface="MS PGothic" pitchFamily="34" charset="-128"/>
        <a:cs typeface="+mn-cs"/>
      </a:defRPr>
    </a:lvl5pPr>
    <a:lvl6pPr marL="1998278" algn="l" defTabSz="399662" rtl="0" eaLnBrk="1" latinLnBrk="0" hangingPunct="1">
      <a:defRPr sz="1000" kern="1200">
        <a:solidFill>
          <a:schemeClr val="tx1"/>
        </a:solidFill>
        <a:latin typeface="+mn-lt"/>
        <a:ea typeface="+mn-ea"/>
        <a:cs typeface="+mn-cs"/>
      </a:defRPr>
    </a:lvl6pPr>
    <a:lvl7pPr marL="2397941" algn="l" defTabSz="399662" rtl="0" eaLnBrk="1" latinLnBrk="0" hangingPunct="1">
      <a:defRPr sz="1000" kern="1200">
        <a:solidFill>
          <a:schemeClr val="tx1"/>
        </a:solidFill>
        <a:latin typeface="+mn-lt"/>
        <a:ea typeface="+mn-ea"/>
        <a:cs typeface="+mn-cs"/>
      </a:defRPr>
    </a:lvl7pPr>
    <a:lvl8pPr marL="2797603" algn="l" defTabSz="399662" rtl="0" eaLnBrk="1" latinLnBrk="0" hangingPunct="1">
      <a:defRPr sz="1000" kern="1200">
        <a:solidFill>
          <a:schemeClr val="tx1"/>
        </a:solidFill>
        <a:latin typeface="+mn-lt"/>
        <a:ea typeface="+mn-ea"/>
        <a:cs typeface="+mn-cs"/>
      </a:defRPr>
    </a:lvl8pPr>
    <a:lvl9pPr marL="3197251" algn="l" defTabSz="399662"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baseline="-25000">
                <a:solidFill>
                  <a:schemeClr val="tx1"/>
                </a:solidFill>
                <a:latin typeface="Arial" pitchFamily="34" charset="0"/>
                <a:ea typeface="MS PGothic" pitchFamily="34" charset="-128"/>
              </a:defRPr>
            </a:lvl1pPr>
            <a:lvl2pPr marL="742950" indent="-285750" eaLnBrk="0" hangingPunct="0">
              <a:defRPr sz="4000" b="1" baseline="-25000">
                <a:solidFill>
                  <a:schemeClr val="tx1"/>
                </a:solidFill>
                <a:latin typeface="Arial" pitchFamily="34" charset="0"/>
                <a:ea typeface="MS PGothic" pitchFamily="34" charset="-128"/>
              </a:defRPr>
            </a:lvl2pPr>
            <a:lvl3pPr marL="1143000" indent="-228600" eaLnBrk="0" hangingPunct="0">
              <a:defRPr sz="4000" b="1" baseline="-25000">
                <a:solidFill>
                  <a:schemeClr val="tx1"/>
                </a:solidFill>
                <a:latin typeface="Arial" pitchFamily="34" charset="0"/>
                <a:ea typeface="MS PGothic" pitchFamily="34" charset="-128"/>
              </a:defRPr>
            </a:lvl3pPr>
            <a:lvl4pPr marL="1600200" indent="-228600" eaLnBrk="0" hangingPunct="0">
              <a:defRPr sz="4000" b="1" baseline="-25000">
                <a:solidFill>
                  <a:schemeClr val="tx1"/>
                </a:solidFill>
                <a:latin typeface="Arial" pitchFamily="34" charset="0"/>
                <a:ea typeface="MS PGothic" pitchFamily="34" charset="-128"/>
              </a:defRPr>
            </a:lvl4pPr>
            <a:lvl5pPr marL="2057400" indent="-228600" eaLnBrk="0" hangingPunct="0">
              <a:defRPr sz="4000" b="1"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eaLnBrk="1" hangingPunct="1"/>
            <a:fld id="{D314095F-9EDE-4C7C-9E58-3C0D148A5523}" type="slidenum">
              <a:rPr lang="en-US" altLang="zh-CN" sz="1200" baseline="0">
                <a:ea typeface="SimSun" pitchFamily="2" charset="-122"/>
              </a:rPr>
              <a:pPr eaLnBrk="1" hangingPunct="1"/>
              <a:t>1</a:t>
            </a:fld>
            <a:endParaRPr lang="en-US" altLang="zh-CN" sz="1200" baseline="0">
              <a:ea typeface="SimSun" pitchFamily="2" charset="-122"/>
            </a:endParaRPr>
          </a:p>
        </p:txBody>
      </p:sp>
      <p:sp>
        <p:nvSpPr>
          <p:cNvPr id="15362" name="Rectangle 2"/>
          <p:cNvSpPr>
            <a:spLocks noGrp="1" noRot="1" noChangeAspect="1" noChangeArrowheads="1" noTextEdit="1"/>
          </p:cNvSpPr>
          <p:nvPr>
            <p:ph type="sldImg"/>
          </p:nvPr>
        </p:nvSpPr>
        <p:spPr>
          <a:xfrm>
            <a:off x="6273800" y="3810000"/>
            <a:ext cx="25400000" cy="19050000"/>
          </a:xfrm>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dirty="0">
              <a:latin typeface="Arial" pitchFamily="34" charset="0"/>
              <a:ea typeface="SimSun" pitchFamily="2" charset="-122"/>
            </a:endParaRPr>
          </a:p>
        </p:txBody>
      </p:sp>
    </p:spTree>
    <p:extLst>
      <p:ext uri="{BB962C8B-B14F-4D97-AF65-F5344CB8AC3E}">
        <p14:creationId xmlns:p14="http://schemas.microsoft.com/office/powerpoint/2010/main" val="2786367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2926085"/>
            <a:ext cx="37307520" cy="20482560"/>
          </a:xfrm>
        </p:spPr>
        <p:txBody>
          <a:bodyPr anchor="b">
            <a:noAutofit/>
          </a:bodyPr>
          <a:lstStyle>
            <a:lvl1pPr>
              <a:lnSpc>
                <a:spcPct val="100000"/>
              </a:lnSpc>
              <a:defRPr sz="38400"/>
            </a:lvl1pPr>
          </a:lstStyle>
          <a:p>
            <a:r>
              <a:rPr lang="en-US"/>
              <a:t>Click to edit Master title style</a:t>
            </a:r>
            <a:endParaRPr lang="en-US" dirty="0"/>
          </a:p>
        </p:txBody>
      </p:sp>
      <p:sp>
        <p:nvSpPr>
          <p:cNvPr id="3" name="Subtitle 2"/>
          <p:cNvSpPr>
            <a:spLocks noGrp="1"/>
          </p:cNvSpPr>
          <p:nvPr>
            <p:ph type="subTitle" idx="1"/>
          </p:nvPr>
        </p:nvSpPr>
        <p:spPr>
          <a:xfrm>
            <a:off x="6583680" y="23774400"/>
            <a:ext cx="30723840" cy="5852160"/>
          </a:xfrm>
        </p:spPr>
        <p:txBody>
          <a:bodyPr>
            <a:normAutofit/>
          </a:bodyPr>
          <a:lstStyle>
            <a:lvl1pPr marL="0" indent="0" algn="ctr">
              <a:buNone/>
              <a:defRPr sz="11500">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pPr>
              <a:defRPr/>
            </a:pPr>
            <a:endParaRPr lang="en-US" altLang="zh-CN"/>
          </a:p>
        </p:txBody>
      </p:sp>
      <p:sp>
        <p:nvSpPr>
          <p:cNvPr id="8" name="Slide Number Placeholder 7"/>
          <p:cNvSpPr>
            <a:spLocks noGrp="1"/>
          </p:cNvSpPr>
          <p:nvPr>
            <p:ph type="sldNum" sz="quarter" idx="11"/>
          </p:nvPr>
        </p:nvSpPr>
        <p:spPr/>
        <p:txBody>
          <a:bodyPr/>
          <a:lstStyle/>
          <a:p>
            <a:fld id="{37A3E2A6-8D49-4474-8C7A-1BD77D36969A}" type="slidenum">
              <a:rPr lang="en-US" altLang="zh-CN" smtClean="0"/>
              <a:pPr/>
              <a:t>‹#›</a:t>
            </a:fld>
            <a:endParaRPr lang="en-US" altLang="zh-CN"/>
          </a:p>
        </p:txBody>
      </p:sp>
      <p:sp>
        <p:nvSpPr>
          <p:cNvPr id="9" name="Footer Placeholder 8"/>
          <p:cNvSpPr>
            <a:spLocks noGrp="1"/>
          </p:cNvSpPr>
          <p:nvPr>
            <p:ph type="ftr" sz="quarter" idx="12"/>
          </p:nvPr>
        </p:nvSpPr>
        <p:spPr/>
        <p:txBody>
          <a:bodyPr/>
          <a:lstStyle/>
          <a:p>
            <a:pPr>
              <a:defRPr/>
            </a:pPr>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fld id="{D4D3706F-022A-4C06-A89D-CC6518B0B387}" type="slidenum">
              <a:rPr lang="en-US" altLang="zh-CN" smtClean="0"/>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fld id="{686FC460-F9B2-4FAC-8639-76A81A2F1E07}" type="slidenum">
              <a:rPr lang="en-US" altLang="zh-CN" smtClean="0"/>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fld id="{ED22DA40-2263-4835-8046-3E03B8C47302}" type="slidenum">
              <a:rPr lang="en-US" altLang="zh-CN" smtClean="0"/>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6583682"/>
            <a:ext cx="37307520" cy="12024360"/>
          </a:xfrm>
        </p:spPr>
        <p:txBody>
          <a:bodyPr anchor="b"/>
          <a:lstStyle>
            <a:lvl1pPr algn="ctr" defTabSz="4389120" rtl="0" eaLnBrk="1" latinLnBrk="0" hangingPunct="1">
              <a:lnSpc>
                <a:spcPct val="100000"/>
              </a:lnSpc>
              <a:spcBef>
                <a:spcPct val="0"/>
              </a:spcBef>
              <a:buNone/>
              <a:defRPr lang="en-US" sz="230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3467102" y="19530065"/>
            <a:ext cx="37307520" cy="5433058"/>
          </a:xfrm>
        </p:spPr>
        <p:txBody>
          <a:bodyPr anchor="t"/>
          <a:lstStyle>
            <a:lvl1pPr marL="0" indent="0" algn="ctr">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fld id="{A69381DC-2011-4E15-83C5-CAC2DE521040}" type="slidenum">
              <a:rPr lang="en-US" altLang="zh-CN" smtClean="0"/>
              <a:pPr/>
              <a:t>‹#›</a:t>
            </a:fld>
            <a:endParaRPr lang="en-US" altLang="zh-CN"/>
          </a:p>
        </p:txBody>
      </p:sp>
      <p:sp>
        <p:nvSpPr>
          <p:cNvPr id="7" name="Oval 6"/>
          <p:cNvSpPr/>
          <p:nvPr/>
        </p:nvSpPr>
        <p:spPr>
          <a:xfrm>
            <a:off x="21579840" y="18836640"/>
            <a:ext cx="406906" cy="40690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8" name="Oval 7"/>
          <p:cNvSpPr/>
          <p:nvPr/>
        </p:nvSpPr>
        <p:spPr>
          <a:xfrm>
            <a:off x="22539960" y="18836640"/>
            <a:ext cx="406906" cy="40690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9" name="Oval 8"/>
          <p:cNvSpPr/>
          <p:nvPr/>
        </p:nvSpPr>
        <p:spPr>
          <a:xfrm>
            <a:off x="20624294" y="18836640"/>
            <a:ext cx="406906" cy="40690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22311360" y="7680963"/>
            <a:ext cx="19385280" cy="21724622"/>
          </a:xfrm>
        </p:spPr>
        <p:txBody>
          <a:bodyPr/>
          <a:lstStyle>
            <a:lvl1pPr>
              <a:defRPr sz="11500"/>
            </a:lvl1pPr>
            <a:lvl2pPr>
              <a:defRPr sz="7700"/>
            </a:lvl2pPr>
            <a:lvl3pPr>
              <a:defRPr sz="77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pPr>
              <a:defRPr/>
            </a:pPr>
            <a:endParaRPr lang="en-US" altLang="zh-CN"/>
          </a:p>
        </p:txBody>
      </p:sp>
      <p:sp>
        <p:nvSpPr>
          <p:cNvPr id="7" name="Slide Number Placeholder 6"/>
          <p:cNvSpPr>
            <a:spLocks noGrp="1"/>
          </p:cNvSpPr>
          <p:nvPr>
            <p:ph type="sldNum" sz="quarter" idx="12"/>
          </p:nvPr>
        </p:nvSpPr>
        <p:spPr/>
        <p:txBody>
          <a:bodyPr/>
          <a:lstStyle/>
          <a:p>
            <a:fld id="{EE44600D-CC02-4B88-8ABC-93DD868FEC1E}" type="slidenum">
              <a:rPr lang="en-US" altLang="zh-CN" smtClean="0"/>
              <a:pPr/>
              <a:t>‹#›</a:t>
            </a:fld>
            <a:endParaRPr lang="en-US" altLang="zh-CN"/>
          </a:p>
        </p:txBody>
      </p:sp>
      <p:sp>
        <p:nvSpPr>
          <p:cNvPr id="9" name="Content Placeholder 8"/>
          <p:cNvSpPr>
            <a:spLocks noGrp="1"/>
          </p:cNvSpPr>
          <p:nvPr>
            <p:ph sz="quarter" idx="13"/>
          </p:nvPr>
        </p:nvSpPr>
        <p:spPr>
          <a:xfrm>
            <a:off x="1755648" y="7680960"/>
            <a:ext cx="19399910" cy="21726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680960"/>
            <a:ext cx="19392902" cy="2926080"/>
          </a:xfrm>
        </p:spPr>
        <p:txBody>
          <a:bodyPr anchor="b">
            <a:noAutofit/>
          </a:bodyPr>
          <a:lstStyle>
            <a:lvl1pPr marL="0" indent="0" algn="ctr">
              <a:buNone/>
              <a:defRPr sz="11500" b="0"/>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5" name="Text Placeholder 4"/>
          <p:cNvSpPr>
            <a:spLocks noGrp="1"/>
          </p:cNvSpPr>
          <p:nvPr>
            <p:ph type="body" sz="quarter" idx="3"/>
          </p:nvPr>
        </p:nvSpPr>
        <p:spPr>
          <a:xfrm>
            <a:off x="22311362" y="7680960"/>
            <a:ext cx="19400520" cy="2926080"/>
          </a:xfrm>
        </p:spPr>
        <p:txBody>
          <a:bodyPr anchor="b">
            <a:noAutofit/>
          </a:bodyPr>
          <a:lstStyle>
            <a:lvl1pPr marL="0" indent="0" algn="ctr">
              <a:buNone/>
              <a:defRPr sz="11500" b="0"/>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7" name="Date Placeholder 6"/>
          <p:cNvSpPr>
            <a:spLocks noGrp="1"/>
          </p:cNvSpPr>
          <p:nvPr>
            <p:ph type="dt" sz="half" idx="10"/>
          </p:nvPr>
        </p:nvSpPr>
        <p:spPr/>
        <p:txBody>
          <a:bodyPr/>
          <a:lstStyle/>
          <a:p>
            <a:pPr>
              <a:defRPr/>
            </a:pPr>
            <a:endParaRPr lang="en-US" altLang="zh-CN"/>
          </a:p>
        </p:txBody>
      </p:sp>
      <p:sp>
        <p:nvSpPr>
          <p:cNvPr id="8" name="Footer Placeholder 7"/>
          <p:cNvSpPr>
            <a:spLocks noGrp="1"/>
          </p:cNvSpPr>
          <p:nvPr>
            <p:ph type="ftr" sz="quarter" idx="11"/>
          </p:nvPr>
        </p:nvSpPr>
        <p:spPr/>
        <p:txBody>
          <a:bodyPr/>
          <a:lstStyle/>
          <a:p>
            <a:pPr>
              <a:defRPr/>
            </a:pPr>
            <a:endParaRPr lang="en-US" altLang="zh-CN"/>
          </a:p>
        </p:txBody>
      </p:sp>
      <p:sp>
        <p:nvSpPr>
          <p:cNvPr id="9" name="Slide Number Placeholder 8"/>
          <p:cNvSpPr>
            <a:spLocks noGrp="1"/>
          </p:cNvSpPr>
          <p:nvPr>
            <p:ph type="sldNum" sz="quarter" idx="12"/>
          </p:nvPr>
        </p:nvSpPr>
        <p:spPr/>
        <p:txBody>
          <a:bodyPr/>
          <a:lstStyle/>
          <a:p>
            <a:fld id="{53BE7EAE-744C-41DB-963D-B3771F2464B5}" type="slidenum">
              <a:rPr lang="en-US" altLang="zh-CN" smtClean="0"/>
              <a:pPr/>
              <a:t>‹#›</a:t>
            </a:fld>
            <a:endParaRPr lang="en-US" altLang="zh-CN"/>
          </a:p>
        </p:txBody>
      </p:sp>
      <p:sp>
        <p:nvSpPr>
          <p:cNvPr id="11" name="Content Placeholder 10"/>
          <p:cNvSpPr>
            <a:spLocks noGrp="1"/>
          </p:cNvSpPr>
          <p:nvPr>
            <p:ph sz="quarter" idx="13"/>
          </p:nvPr>
        </p:nvSpPr>
        <p:spPr>
          <a:xfrm>
            <a:off x="2194560" y="10621670"/>
            <a:ext cx="19399910" cy="18785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22428403" y="10621673"/>
            <a:ext cx="19399910" cy="187832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zh-CN"/>
          </a:p>
        </p:txBody>
      </p:sp>
      <p:sp>
        <p:nvSpPr>
          <p:cNvPr id="4" name="Footer Placeholder 3"/>
          <p:cNvSpPr>
            <a:spLocks noGrp="1"/>
          </p:cNvSpPr>
          <p:nvPr>
            <p:ph type="ftr" sz="quarter" idx="11"/>
          </p:nvPr>
        </p:nvSpPr>
        <p:spPr/>
        <p:txBody>
          <a:bodyPr/>
          <a:lstStyle/>
          <a:p>
            <a:pPr>
              <a:defRPr/>
            </a:pPr>
            <a:endParaRPr lang="en-US" altLang="zh-CN"/>
          </a:p>
        </p:txBody>
      </p:sp>
      <p:sp>
        <p:nvSpPr>
          <p:cNvPr id="5" name="Slide Number Placeholder 4"/>
          <p:cNvSpPr>
            <a:spLocks noGrp="1"/>
          </p:cNvSpPr>
          <p:nvPr>
            <p:ph type="sldNum" sz="quarter" idx="12"/>
          </p:nvPr>
        </p:nvSpPr>
        <p:spPr/>
        <p:txBody>
          <a:bodyPr/>
          <a:lstStyle/>
          <a:p>
            <a:fld id="{70D757B5-3395-4EC7-A25C-53DFE322190F}" type="slidenum">
              <a:rPr lang="en-US" altLang="zh-CN" smtClean="0"/>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zh-CN"/>
          </a:p>
        </p:txBody>
      </p:sp>
      <p:sp>
        <p:nvSpPr>
          <p:cNvPr id="3" name="Footer Placeholder 2"/>
          <p:cNvSpPr>
            <a:spLocks noGrp="1"/>
          </p:cNvSpPr>
          <p:nvPr>
            <p:ph type="ftr" sz="quarter" idx="11"/>
          </p:nvPr>
        </p:nvSpPr>
        <p:spPr/>
        <p:txBody>
          <a:bodyPr/>
          <a:lstStyle/>
          <a:p>
            <a:pPr>
              <a:defRPr/>
            </a:pPr>
            <a:endParaRPr lang="en-US" altLang="zh-CN"/>
          </a:p>
        </p:txBody>
      </p:sp>
      <p:sp>
        <p:nvSpPr>
          <p:cNvPr id="4" name="Slide Number Placeholder 3"/>
          <p:cNvSpPr>
            <a:spLocks noGrp="1"/>
          </p:cNvSpPr>
          <p:nvPr>
            <p:ph type="sldNum" sz="quarter" idx="12"/>
          </p:nvPr>
        </p:nvSpPr>
        <p:spPr/>
        <p:txBody>
          <a:bodyPr/>
          <a:lstStyle/>
          <a:p>
            <a:fld id="{03DA38B8-F8C0-4B85-A092-4472F1EEDAFC}" type="slidenum">
              <a:rPr lang="en-US" altLang="zh-CN" smtClean="0"/>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354020" y="1280160"/>
            <a:ext cx="14439902" cy="10058400"/>
          </a:xfrm>
        </p:spPr>
        <p:txBody>
          <a:bodyPr anchor="b"/>
          <a:lstStyle>
            <a:lvl1pPr algn="ctr">
              <a:lnSpc>
                <a:spcPct val="100000"/>
              </a:lnSpc>
              <a:defRPr sz="134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3451860" y="1310643"/>
            <a:ext cx="23980142"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354020" y="11704323"/>
            <a:ext cx="14439902" cy="17701262"/>
          </a:xfrm>
        </p:spPr>
        <p:txBody>
          <a:bodyPr>
            <a:normAutofit/>
          </a:bodyPr>
          <a:lstStyle>
            <a:lvl1pPr marL="0" indent="0" algn="ctr">
              <a:lnSpc>
                <a:spcPct val="125000"/>
              </a:lnSpc>
              <a:buNone/>
              <a:defRPr sz="7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pPr>
              <a:defRPr/>
            </a:pPr>
            <a:endParaRPr lang="en-US" altLang="zh-CN"/>
          </a:p>
        </p:txBody>
      </p:sp>
      <p:sp>
        <p:nvSpPr>
          <p:cNvPr id="7" name="Slide Number Placeholder 6"/>
          <p:cNvSpPr>
            <a:spLocks noGrp="1"/>
          </p:cNvSpPr>
          <p:nvPr>
            <p:ph type="sldNum" sz="quarter" idx="12"/>
          </p:nvPr>
        </p:nvSpPr>
        <p:spPr/>
        <p:txBody>
          <a:bodyPr/>
          <a:lstStyle/>
          <a:p>
            <a:fld id="{BA2ED376-DFAC-423C-9B3E-7CFD32B53ECF}" type="slidenum">
              <a:rPr lang="en-US" altLang="zh-CN" smtClean="0"/>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61965" y="1097280"/>
            <a:ext cx="27416755" cy="4297680"/>
          </a:xfrm>
        </p:spPr>
        <p:txBody>
          <a:bodyPr anchor="b"/>
          <a:lstStyle>
            <a:lvl1pPr algn="ctr">
              <a:lnSpc>
                <a:spcPct val="100000"/>
              </a:lnSpc>
              <a:defRPr sz="13400" b="0"/>
            </a:lvl1pPr>
          </a:lstStyle>
          <a:p>
            <a:r>
              <a:rPr lang="en-US"/>
              <a:t>Click to edit Master title style</a:t>
            </a:r>
            <a:endParaRPr lang="en-US" dirty="0"/>
          </a:p>
        </p:txBody>
      </p:sp>
      <p:sp>
        <p:nvSpPr>
          <p:cNvPr id="3" name="Picture Placeholder 2"/>
          <p:cNvSpPr>
            <a:spLocks noGrp="1"/>
          </p:cNvSpPr>
          <p:nvPr>
            <p:ph type="pic" idx="1"/>
          </p:nvPr>
        </p:nvSpPr>
        <p:spPr>
          <a:xfrm>
            <a:off x="7239005" y="5486400"/>
            <a:ext cx="29062675" cy="21797011"/>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061965" y="27889200"/>
            <a:ext cx="27416755" cy="2560320"/>
          </a:xfrm>
        </p:spPr>
        <p:txBody>
          <a:bodyPr>
            <a:normAutofit/>
          </a:bodyPr>
          <a:lstStyle>
            <a:lvl1pPr marL="0" indent="0" algn="ctr">
              <a:buNone/>
              <a:defRPr sz="7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pPr>
              <a:defRPr/>
            </a:pPr>
            <a:endParaRPr lang="en-US" altLang="zh-CN"/>
          </a:p>
        </p:txBody>
      </p:sp>
      <p:sp>
        <p:nvSpPr>
          <p:cNvPr id="7" name="Slide Number Placeholder 6"/>
          <p:cNvSpPr>
            <a:spLocks noGrp="1"/>
          </p:cNvSpPr>
          <p:nvPr>
            <p:ph type="sldNum" sz="quarter" idx="12"/>
          </p:nvPr>
        </p:nvSpPr>
        <p:spPr/>
        <p:txBody>
          <a:bodyPr/>
          <a:lstStyle/>
          <a:p>
            <a:fld id="{59CD2008-6B2E-4E35-B5DB-FCAB12E44FEF}" type="slidenum">
              <a:rPr lang="en-US" altLang="zh-CN" smtClean="0"/>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chemeClr val="accent1">
                <a:lumMod val="20000"/>
                <a:lumOff val="80000"/>
              </a:schemeClr>
            </a:gs>
            <a:gs pos="76000">
              <a:schemeClr val="bg1">
                <a:tint val="90000"/>
                <a:shade val="90000"/>
                <a:satMod val="200000"/>
              </a:schemeClr>
            </a:gs>
            <a:gs pos="92000">
              <a:schemeClr val="bg1">
                <a:tint val="90000"/>
                <a:shade val="70000"/>
                <a:satMod val="2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0"/>
            <a:ext cx="39502080" cy="7680960"/>
          </a:xfrm>
          <a:prstGeom prst="rect">
            <a:avLst/>
          </a:prstGeom>
        </p:spPr>
        <p:txBody>
          <a:bodyPr vert="horz" lIns="438912" tIns="219456" rIns="438912" bIns="219456"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544068" y="30510482"/>
            <a:ext cx="10012680" cy="1752600"/>
          </a:xfrm>
          <a:prstGeom prst="rect">
            <a:avLst/>
          </a:prstGeom>
        </p:spPr>
        <p:txBody>
          <a:bodyPr vert="horz" lIns="438912" tIns="219456" rIns="219456" bIns="219456" rtlCol="0" anchor="ctr"/>
          <a:lstStyle>
            <a:lvl1pPr algn="r">
              <a:defRPr sz="5800">
                <a:solidFill>
                  <a:schemeClr val="tx1">
                    <a:lumMod val="65000"/>
                    <a:lumOff val="35000"/>
                  </a:schemeClr>
                </a:solidFill>
                <a:latin typeface="Century Gothic" pitchFamily="34" charset="0"/>
              </a:defRPr>
            </a:lvl1pPr>
          </a:lstStyle>
          <a:p>
            <a:pPr>
              <a:defRPr/>
            </a:pPr>
            <a:endParaRPr lang="en-US" altLang="zh-CN"/>
          </a:p>
        </p:txBody>
      </p:sp>
      <p:sp>
        <p:nvSpPr>
          <p:cNvPr id="5" name="Footer Placeholder 4"/>
          <p:cNvSpPr>
            <a:spLocks noGrp="1"/>
          </p:cNvSpPr>
          <p:nvPr>
            <p:ph type="ftr" sz="quarter" idx="3"/>
          </p:nvPr>
        </p:nvSpPr>
        <p:spPr>
          <a:xfrm>
            <a:off x="3163994" y="30510482"/>
            <a:ext cx="13670280" cy="1752600"/>
          </a:xfrm>
          <a:prstGeom prst="rect">
            <a:avLst/>
          </a:prstGeom>
        </p:spPr>
        <p:txBody>
          <a:bodyPr vert="horz" lIns="219456" tIns="219456" rIns="438912" bIns="219456" rtlCol="0" anchor="ctr"/>
          <a:lstStyle>
            <a:lvl1pPr algn="l">
              <a:defRPr sz="5800">
                <a:solidFill>
                  <a:schemeClr val="tx1">
                    <a:lumMod val="65000"/>
                    <a:lumOff val="35000"/>
                  </a:schemeClr>
                </a:solidFill>
                <a:latin typeface="Century Gothic" pitchFamily="34" charset="0"/>
              </a:defRPr>
            </a:lvl1pPr>
          </a:lstStyle>
          <a:p>
            <a:pPr>
              <a:defRPr/>
            </a:pPr>
            <a:endParaRPr lang="en-US" altLang="zh-CN"/>
          </a:p>
        </p:txBody>
      </p:sp>
      <p:sp>
        <p:nvSpPr>
          <p:cNvPr id="6" name="Slide Number Placeholder 5"/>
          <p:cNvSpPr>
            <a:spLocks noGrp="1"/>
          </p:cNvSpPr>
          <p:nvPr>
            <p:ph type="sldNum" sz="quarter" idx="4"/>
          </p:nvPr>
        </p:nvSpPr>
        <p:spPr>
          <a:xfrm>
            <a:off x="41007737" y="30510482"/>
            <a:ext cx="2697480" cy="1752600"/>
          </a:xfrm>
          <a:prstGeom prst="rect">
            <a:avLst/>
          </a:prstGeom>
        </p:spPr>
        <p:txBody>
          <a:bodyPr vert="horz" lIns="131674" tIns="219456" rIns="219456" bIns="219456" rtlCol="0" anchor="ctr"/>
          <a:lstStyle>
            <a:lvl1pPr algn="l">
              <a:defRPr sz="5800">
                <a:solidFill>
                  <a:schemeClr val="tx1">
                    <a:lumMod val="65000"/>
                    <a:lumOff val="35000"/>
                  </a:schemeClr>
                </a:solidFill>
                <a:latin typeface="Century Gothic" pitchFamily="34" charset="0"/>
              </a:defRPr>
            </a:lvl1pPr>
          </a:lstStyle>
          <a:p>
            <a:fld id="{99B2E749-6C7C-465B-A61C-951C49A85D32}" type="slidenum">
              <a:rPr lang="en-US" altLang="zh-CN" smtClean="0"/>
              <a:pPr/>
              <a:t>‹#›</a:t>
            </a:fld>
            <a:endParaRPr lang="en-US" altLang="zh-CN"/>
          </a:p>
        </p:txBody>
      </p:sp>
      <p:sp>
        <p:nvSpPr>
          <p:cNvPr id="7" name="Oval 6"/>
          <p:cNvSpPr/>
          <p:nvPr/>
        </p:nvSpPr>
        <p:spPr>
          <a:xfrm>
            <a:off x="40597248" y="31197043"/>
            <a:ext cx="406906" cy="40690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marL="0" algn="ctr" defTabSz="4389120" rtl="0" eaLnBrk="1" latinLnBrk="0" hangingPunct="1"/>
            <a:endParaRPr lang="en-US" sz="8600" kern="1200">
              <a:solidFill>
                <a:schemeClr val="lt1"/>
              </a:solidFill>
              <a:latin typeface="+mn-lt"/>
              <a:ea typeface="+mn-ea"/>
              <a:cs typeface="+mn-cs"/>
            </a:endParaRPr>
          </a:p>
        </p:txBody>
      </p:sp>
      <p:sp>
        <p:nvSpPr>
          <p:cNvPr id="8" name="Oval 7"/>
          <p:cNvSpPr/>
          <p:nvPr/>
        </p:nvSpPr>
        <p:spPr>
          <a:xfrm>
            <a:off x="2731771" y="31197043"/>
            <a:ext cx="406906" cy="40690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Lst>
  <p:txStyles>
    <p:titleStyle>
      <a:lvl1pPr algn="ctr" defTabSz="4389120" rtl="0" eaLnBrk="1" latinLnBrk="0" hangingPunct="1">
        <a:lnSpc>
          <a:spcPts val="27840"/>
        </a:lnSpc>
        <a:spcBef>
          <a:spcPct val="0"/>
        </a:spcBef>
        <a:buNone/>
        <a:defRPr sz="259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1645920" indent="-1645920" algn="l" defTabSz="4389120" rtl="0" eaLnBrk="1" latinLnBrk="0" hangingPunct="1">
        <a:spcBef>
          <a:spcPct val="20000"/>
        </a:spcBef>
        <a:buFont typeface="Arial" pitchFamily="34" charset="0"/>
        <a:buChar char="•"/>
        <a:defRPr sz="11500" kern="1200">
          <a:solidFill>
            <a:schemeClr val="tx1">
              <a:lumMod val="50000"/>
              <a:lumOff val="50000"/>
            </a:schemeClr>
          </a:solidFill>
          <a:latin typeface="+mj-lt"/>
          <a:ea typeface="+mn-ea"/>
          <a:cs typeface="+mn-cs"/>
        </a:defRPr>
      </a:lvl1pPr>
      <a:lvl2pPr marL="3566160" indent="-1371600" algn="l" defTabSz="4389120" rtl="0" eaLnBrk="1" latinLnBrk="0" hangingPunct="1">
        <a:spcBef>
          <a:spcPct val="20000"/>
        </a:spcBef>
        <a:buFont typeface="Courier New" pitchFamily="49" charset="0"/>
        <a:buChar char="o"/>
        <a:defRPr sz="7700" kern="1200">
          <a:solidFill>
            <a:schemeClr val="tx1">
              <a:lumMod val="50000"/>
              <a:lumOff val="50000"/>
            </a:schemeClr>
          </a:solidFill>
          <a:latin typeface="+mj-lt"/>
          <a:ea typeface="+mn-ea"/>
          <a:cs typeface="+mn-cs"/>
        </a:defRPr>
      </a:lvl2pPr>
      <a:lvl3pPr marL="5486400" indent="-1097280" algn="l" defTabSz="4389120" rtl="0" eaLnBrk="1" latinLnBrk="0" hangingPunct="1">
        <a:spcBef>
          <a:spcPct val="20000"/>
        </a:spcBef>
        <a:buFont typeface="Arial" pitchFamily="34" charset="0"/>
        <a:buChar char="•"/>
        <a:defRPr sz="7700" kern="1200">
          <a:solidFill>
            <a:schemeClr val="tx1">
              <a:lumMod val="50000"/>
              <a:lumOff val="50000"/>
            </a:schemeClr>
          </a:solidFill>
          <a:latin typeface="+mj-lt"/>
          <a:ea typeface="+mn-ea"/>
          <a:cs typeface="+mn-cs"/>
        </a:defRPr>
      </a:lvl3pPr>
      <a:lvl4pPr marL="7680960" indent="-1097280" algn="l" defTabSz="4389120" rtl="0" eaLnBrk="1" latinLnBrk="0" hangingPunct="1">
        <a:spcBef>
          <a:spcPct val="20000"/>
        </a:spcBef>
        <a:buFont typeface="Courier New" pitchFamily="49" charset="0"/>
        <a:buChar char="o"/>
        <a:defRPr sz="7700" kern="1200">
          <a:solidFill>
            <a:schemeClr val="tx1">
              <a:lumMod val="50000"/>
              <a:lumOff val="50000"/>
            </a:schemeClr>
          </a:solidFill>
          <a:latin typeface="+mj-lt"/>
          <a:ea typeface="+mn-ea"/>
          <a:cs typeface="+mn-cs"/>
        </a:defRPr>
      </a:lvl4pPr>
      <a:lvl5pPr marL="9875520" indent="-1097280" algn="l" defTabSz="4389120" rtl="0" eaLnBrk="1" latinLnBrk="0" hangingPunct="1">
        <a:spcBef>
          <a:spcPct val="20000"/>
        </a:spcBef>
        <a:buFont typeface="Arial" pitchFamily="34" charset="0"/>
        <a:buChar char="•"/>
        <a:defRPr sz="7700" kern="1200">
          <a:solidFill>
            <a:schemeClr val="tx1">
              <a:lumMod val="50000"/>
              <a:lumOff val="50000"/>
            </a:schemeClr>
          </a:solidFill>
          <a:latin typeface="+mj-lt"/>
          <a:ea typeface="+mn-ea"/>
          <a:cs typeface="+mn-cs"/>
        </a:defRPr>
      </a:lvl5pPr>
      <a:lvl6pPr marL="12070080" indent="-1097280" algn="l" defTabSz="4389120" rtl="0" eaLnBrk="1" latinLnBrk="0" hangingPunct="1">
        <a:spcBef>
          <a:spcPct val="20000"/>
        </a:spcBef>
        <a:buFont typeface="Courier New" pitchFamily="49" charset="0"/>
        <a:buChar char="o"/>
        <a:defRPr sz="7700" kern="1200">
          <a:solidFill>
            <a:schemeClr val="tx1">
              <a:lumMod val="50000"/>
              <a:lumOff val="50000"/>
            </a:schemeClr>
          </a:solidFill>
          <a:latin typeface="+mj-lt"/>
          <a:ea typeface="+mn-ea"/>
          <a:cs typeface="+mn-cs"/>
        </a:defRPr>
      </a:lvl6pPr>
      <a:lvl7pPr marL="14264640" indent="-1097280" algn="l" defTabSz="4389120" rtl="0" eaLnBrk="1" latinLnBrk="0" hangingPunct="1">
        <a:spcBef>
          <a:spcPct val="20000"/>
        </a:spcBef>
        <a:buFont typeface="Arial" pitchFamily="34" charset="0"/>
        <a:buChar char="•"/>
        <a:defRPr sz="7700" kern="1200">
          <a:solidFill>
            <a:schemeClr val="tx1">
              <a:lumMod val="50000"/>
              <a:lumOff val="50000"/>
            </a:schemeClr>
          </a:solidFill>
          <a:latin typeface="+mj-lt"/>
          <a:ea typeface="+mn-ea"/>
          <a:cs typeface="+mn-cs"/>
        </a:defRPr>
      </a:lvl7pPr>
      <a:lvl8pPr marL="16459200" indent="-1097280" algn="l" defTabSz="4389120" rtl="0" eaLnBrk="1" latinLnBrk="0" hangingPunct="1">
        <a:spcBef>
          <a:spcPct val="20000"/>
        </a:spcBef>
        <a:buFont typeface="Courier New" pitchFamily="49" charset="0"/>
        <a:buChar char="o"/>
        <a:defRPr sz="7700" kern="1200">
          <a:solidFill>
            <a:schemeClr val="tx1">
              <a:lumMod val="50000"/>
              <a:lumOff val="50000"/>
            </a:schemeClr>
          </a:solidFill>
          <a:latin typeface="+mj-lt"/>
          <a:ea typeface="+mn-ea"/>
          <a:cs typeface="+mn-cs"/>
        </a:defRPr>
      </a:lvl8pPr>
      <a:lvl9pPr marL="18653760" indent="-1097280" algn="l" defTabSz="4389120" rtl="0" eaLnBrk="1" latinLnBrk="0" hangingPunct="1">
        <a:spcBef>
          <a:spcPct val="20000"/>
        </a:spcBef>
        <a:buFont typeface="Arial" pitchFamily="34" charset="0"/>
        <a:buChar char="•"/>
        <a:defRPr sz="7700" kern="1200">
          <a:solidFill>
            <a:schemeClr val="tx1">
              <a:lumMod val="50000"/>
              <a:lumOff val="50000"/>
            </a:schemeClr>
          </a:solidFill>
          <a:latin typeface="+mj-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9" name="Text Box 16"/>
          <p:cNvSpPr txBox="1">
            <a:spLocks noChangeArrowheads="1"/>
          </p:cNvSpPr>
          <p:nvPr/>
        </p:nvSpPr>
        <p:spPr bwMode="auto">
          <a:xfrm>
            <a:off x="9416080" y="-148965"/>
            <a:ext cx="27279395" cy="421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9925" tIns="39970" rIns="79925" bIns="39970">
            <a:spAutoFit/>
          </a:bodyPr>
          <a:lstStyle>
            <a:lvl1pPr defTabSz="5016500" eaLnBrk="0" hangingPunct="0">
              <a:defRPr sz="4000" b="1" baseline="-25000">
                <a:solidFill>
                  <a:schemeClr val="tx1"/>
                </a:solidFill>
                <a:latin typeface="Arial" pitchFamily="34" charset="0"/>
                <a:ea typeface="MS PGothic" pitchFamily="34" charset="-128"/>
              </a:defRPr>
            </a:lvl1pPr>
            <a:lvl2pPr marL="742950" indent="-285750" defTabSz="5016500" eaLnBrk="0" hangingPunct="0">
              <a:defRPr sz="4000" b="1" baseline="-25000">
                <a:solidFill>
                  <a:schemeClr val="tx1"/>
                </a:solidFill>
                <a:latin typeface="Arial" pitchFamily="34" charset="0"/>
                <a:ea typeface="MS PGothic" pitchFamily="34" charset="-128"/>
              </a:defRPr>
            </a:lvl2pPr>
            <a:lvl3pPr marL="1143000" indent="-228600" defTabSz="5016500" eaLnBrk="0" hangingPunct="0">
              <a:defRPr sz="4000" b="1" baseline="-25000">
                <a:solidFill>
                  <a:schemeClr val="tx1"/>
                </a:solidFill>
                <a:latin typeface="Arial" pitchFamily="34" charset="0"/>
                <a:ea typeface="MS PGothic" pitchFamily="34" charset="-128"/>
              </a:defRPr>
            </a:lvl3pPr>
            <a:lvl4pPr marL="1600200" indent="-228600" defTabSz="5016500" eaLnBrk="0" hangingPunct="0">
              <a:defRPr sz="4000" b="1" baseline="-25000">
                <a:solidFill>
                  <a:schemeClr val="tx1"/>
                </a:solidFill>
                <a:latin typeface="Arial" pitchFamily="34" charset="0"/>
                <a:ea typeface="MS PGothic" pitchFamily="34" charset="-128"/>
              </a:defRPr>
            </a:lvl4pPr>
            <a:lvl5pPr marL="2057400" indent="-228600" defTabSz="5016500" eaLnBrk="0" hangingPunct="0">
              <a:defRPr sz="4000" b="1" baseline="-25000">
                <a:solidFill>
                  <a:schemeClr val="tx1"/>
                </a:solidFill>
                <a:latin typeface="Arial" pitchFamily="34" charset="0"/>
                <a:ea typeface="MS PGothic" pitchFamily="34" charset="-128"/>
              </a:defRPr>
            </a:lvl5pPr>
            <a:lvl6pPr marL="25146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eaLnBrk="1" hangingPunct="1">
              <a:spcBef>
                <a:spcPts val="0"/>
              </a:spcBef>
            </a:pPr>
            <a:endParaRPr lang="en-US" altLang="zh-CN" sz="6600" baseline="0" dirty="0">
              <a:ea typeface="SimSun" pitchFamily="2" charset="-122"/>
            </a:endParaRPr>
          </a:p>
          <a:p>
            <a:pPr algn="ctr" eaLnBrk="1" hangingPunct="1">
              <a:spcBef>
                <a:spcPts val="0"/>
              </a:spcBef>
            </a:pPr>
            <a:r>
              <a:rPr lang="en-US" altLang="zh-CN" sz="6600" baseline="0" dirty="0">
                <a:ea typeface="SimSun" pitchFamily="2" charset="-122"/>
              </a:rPr>
              <a:t>AIC KIJABE HOSPITAL COMMUNITY HEALTH PROGRAM: TROUBLE SHOOTING IMPLEMENTATION OF </a:t>
            </a:r>
            <a:r>
              <a:rPr lang="en-US" altLang="zh-CN" sz="6600" baseline="0" dirty="0" err="1">
                <a:ea typeface="SimSun" pitchFamily="2" charset="-122"/>
              </a:rPr>
              <a:t>eCHIS</a:t>
            </a:r>
            <a:r>
              <a:rPr lang="en-US" altLang="zh-CN" sz="6600" baseline="0" dirty="0">
                <a:ea typeface="SimSun" pitchFamily="2" charset="-122"/>
              </a:rPr>
              <a:t> KENYA.</a:t>
            </a:r>
          </a:p>
          <a:p>
            <a:pPr algn="ctr" eaLnBrk="1" hangingPunct="1">
              <a:spcBef>
                <a:spcPts val="0"/>
              </a:spcBef>
            </a:pPr>
            <a:r>
              <a:rPr lang="en-US" sz="6000" dirty="0"/>
              <a:t>Ogweno Brian, Simon Mbugua, Wambui </a:t>
            </a:r>
            <a:r>
              <a:rPr lang="en-US" sz="6000" dirty="0" err="1"/>
              <a:t>Makobu</a:t>
            </a:r>
            <a:r>
              <a:rPr lang="en-US" sz="6000" dirty="0"/>
              <a:t>, Wilson K. </a:t>
            </a:r>
            <a:r>
              <a:rPr lang="en-US" sz="6000" dirty="0" err="1"/>
              <a:t>Kamiru</a:t>
            </a:r>
            <a:r>
              <a:rPr lang="en-US" sz="6000" dirty="0"/>
              <a:t>, Brenda </a:t>
            </a:r>
            <a:r>
              <a:rPr lang="en-US" sz="6000" dirty="0" err="1"/>
              <a:t>Chepkemoi</a:t>
            </a:r>
            <a:endParaRPr lang="en-US" sz="6000" dirty="0"/>
          </a:p>
          <a:p>
            <a:pPr algn="ctr" eaLnBrk="1" hangingPunct="1">
              <a:spcBef>
                <a:spcPts val="0"/>
              </a:spcBef>
            </a:pPr>
            <a:endParaRPr lang="en-US" sz="4600" dirty="0"/>
          </a:p>
        </p:txBody>
      </p:sp>
      <p:sp>
        <p:nvSpPr>
          <p:cNvPr id="14341" name="Text Box 18"/>
          <p:cNvSpPr txBox="1">
            <a:spLocks noChangeArrowheads="1"/>
          </p:cNvSpPr>
          <p:nvPr/>
        </p:nvSpPr>
        <p:spPr bwMode="auto">
          <a:xfrm>
            <a:off x="4343400" y="4537558"/>
            <a:ext cx="37359773" cy="553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925" tIns="39970" rIns="79925" bIns="39970">
            <a:spAutoFit/>
          </a:bodyPr>
          <a:lstStyle>
            <a:lvl1pPr defTabSz="5016500" eaLnBrk="0" hangingPunct="0">
              <a:defRPr sz="4000" b="1" baseline="-25000">
                <a:solidFill>
                  <a:schemeClr val="tx1"/>
                </a:solidFill>
                <a:latin typeface="Arial" pitchFamily="34" charset="0"/>
                <a:ea typeface="MS PGothic" pitchFamily="34" charset="-128"/>
              </a:defRPr>
            </a:lvl1pPr>
            <a:lvl2pPr marL="742950" indent="-285750" defTabSz="5016500" eaLnBrk="0" hangingPunct="0">
              <a:defRPr sz="4000" b="1" baseline="-25000">
                <a:solidFill>
                  <a:schemeClr val="tx1"/>
                </a:solidFill>
                <a:latin typeface="Arial" pitchFamily="34" charset="0"/>
                <a:ea typeface="MS PGothic" pitchFamily="34" charset="-128"/>
              </a:defRPr>
            </a:lvl2pPr>
            <a:lvl3pPr marL="1143000" indent="-228600" defTabSz="5016500" eaLnBrk="0" hangingPunct="0">
              <a:defRPr sz="4000" b="1" baseline="-25000">
                <a:solidFill>
                  <a:schemeClr val="tx1"/>
                </a:solidFill>
                <a:latin typeface="Arial" pitchFamily="34" charset="0"/>
                <a:ea typeface="MS PGothic" pitchFamily="34" charset="-128"/>
              </a:defRPr>
            </a:lvl3pPr>
            <a:lvl4pPr marL="1600200" indent="-228600" defTabSz="5016500" eaLnBrk="0" hangingPunct="0">
              <a:defRPr sz="4000" b="1" baseline="-25000">
                <a:solidFill>
                  <a:schemeClr val="tx1"/>
                </a:solidFill>
                <a:latin typeface="Arial" pitchFamily="34" charset="0"/>
                <a:ea typeface="MS PGothic" pitchFamily="34" charset="-128"/>
              </a:defRPr>
            </a:lvl4pPr>
            <a:lvl5pPr marL="2057400" indent="-228600" defTabSz="5016500" eaLnBrk="0" hangingPunct="0">
              <a:defRPr sz="4000" b="1" baseline="-25000">
                <a:solidFill>
                  <a:schemeClr val="tx1"/>
                </a:solidFill>
                <a:latin typeface="Arial" pitchFamily="34" charset="0"/>
                <a:ea typeface="MS PGothic" pitchFamily="34" charset="-128"/>
              </a:defRPr>
            </a:lvl5pPr>
            <a:lvl6pPr marL="25146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eaLnBrk="1" hangingPunct="1">
              <a:lnSpc>
                <a:spcPct val="60000"/>
              </a:lnSpc>
              <a:spcBef>
                <a:spcPct val="50000"/>
              </a:spcBef>
            </a:pPr>
            <a:r>
              <a:rPr lang="en-US" altLang="zh-CN" sz="4800" baseline="0" dirty="0">
                <a:ea typeface="SimSun" pitchFamily="2" charset="-122"/>
              </a:rPr>
              <a:t>AIC Kijabe Hospital</a:t>
            </a:r>
          </a:p>
        </p:txBody>
      </p:sp>
      <p:sp>
        <p:nvSpPr>
          <p:cNvPr id="14346" name="Rectangle 45"/>
          <p:cNvSpPr>
            <a:spLocks noChangeArrowheads="1"/>
          </p:cNvSpPr>
          <p:nvPr/>
        </p:nvSpPr>
        <p:spPr bwMode="auto">
          <a:xfrm>
            <a:off x="1371600" y="9391567"/>
            <a:ext cx="13128173" cy="1065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925" tIns="39970" rIns="79925" bIns="39970" anchor="ctr">
            <a:spAutoFit/>
          </a:bodyPr>
          <a:lstStyle/>
          <a:p>
            <a:pPr algn="ctr"/>
            <a:endParaRPr lang="en-US" altLang="zh-CN" sz="4300" dirty="0">
              <a:ea typeface="SimSun" pitchFamily="2" charset="-122"/>
            </a:endParaRPr>
          </a:p>
          <a:p>
            <a:pPr algn="ctr"/>
            <a:endParaRPr lang="en-US" altLang="zh-CN" sz="1900" dirty="0">
              <a:ea typeface="SimSun" pitchFamily="2" charset="-122"/>
            </a:endParaRPr>
          </a:p>
          <a:p>
            <a:pPr algn="just">
              <a:spcAft>
                <a:spcPts val="2626"/>
              </a:spcAft>
            </a:pPr>
            <a:r>
              <a:rPr lang="en-US" altLang="zh-CN" dirty="0">
                <a:ea typeface="SimSun" pitchFamily="2" charset="-122"/>
              </a:rPr>
              <a:t>	</a:t>
            </a:r>
            <a:endParaRPr lang="en-US" altLang="zh-CN" baseline="0" dirty="0">
              <a:ea typeface="SimSun" pitchFamily="2" charset="-122"/>
            </a:endParaRPr>
          </a:p>
        </p:txBody>
      </p:sp>
      <p:grpSp>
        <p:nvGrpSpPr>
          <p:cNvPr id="2" name="Group 1"/>
          <p:cNvGrpSpPr/>
          <p:nvPr/>
        </p:nvGrpSpPr>
        <p:grpSpPr>
          <a:xfrm>
            <a:off x="2" y="5576257"/>
            <a:ext cx="14798188" cy="15028315"/>
            <a:chOff x="1219200" y="6557962"/>
            <a:chExt cx="16078200" cy="10210799"/>
          </a:xfrm>
        </p:grpSpPr>
        <p:sp>
          <p:nvSpPr>
            <p:cNvPr id="14342" name="Rectangle 31"/>
            <p:cNvSpPr>
              <a:spLocks noChangeArrowheads="1"/>
            </p:cNvSpPr>
            <p:nvPr/>
          </p:nvSpPr>
          <p:spPr bwMode="auto">
            <a:xfrm>
              <a:off x="1219200" y="6557962"/>
              <a:ext cx="16078200" cy="10210799"/>
            </a:xfrm>
            <a:prstGeom prst="rect">
              <a:avLst/>
            </a:prstGeom>
            <a:solidFill>
              <a:schemeClr val="bg2"/>
            </a:solidFill>
            <a:ln w="12700" cmpd="sng">
              <a:solidFill>
                <a:schemeClr val="accent1"/>
              </a:solidFill>
              <a:miter lim="800000"/>
              <a:headEnd/>
              <a:tailEnd/>
            </a:ln>
          </p:spPr>
          <p:txBody>
            <a:bodyPr wrap="none" anchor="ctr"/>
            <a:lstStyle/>
            <a:p>
              <a:endParaRPr lang="en-US" baseline="0" dirty="0"/>
            </a:p>
          </p:txBody>
        </p:sp>
        <p:sp>
          <p:nvSpPr>
            <p:cNvPr id="70" name="Rectangle 69"/>
            <p:cNvSpPr/>
            <p:nvPr/>
          </p:nvSpPr>
          <p:spPr>
            <a:xfrm>
              <a:off x="1256695" y="6635488"/>
              <a:ext cx="16040705" cy="582840"/>
            </a:xfrm>
            <a:custGeom>
              <a:avLst/>
              <a:gdLst>
                <a:gd name="connsiteX0" fmla="*/ 0 w 16106775"/>
                <a:gd name="connsiteY0" fmla="*/ 0 h 646331"/>
                <a:gd name="connsiteX1" fmla="*/ 16106775 w 16106775"/>
                <a:gd name="connsiteY1" fmla="*/ 0 h 646331"/>
                <a:gd name="connsiteX2" fmla="*/ 16106775 w 16106775"/>
                <a:gd name="connsiteY2" fmla="*/ 646331 h 646331"/>
                <a:gd name="connsiteX3" fmla="*/ 0 w 16106775"/>
                <a:gd name="connsiteY3" fmla="*/ 646331 h 646331"/>
                <a:gd name="connsiteX4" fmla="*/ 0 w 16106775"/>
                <a:gd name="connsiteY4" fmla="*/ 0 h 646331"/>
                <a:gd name="connsiteX0" fmla="*/ 0 w 16106775"/>
                <a:gd name="connsiteY0" fmla="*/ 0 h 817781"/>
                <a:gd name="connsiteX1" fmla="*/ 16106775 w 16106775"/>
                <a:gd name="connsiteY1" fmla="*/ 0 h 817781"/>
                <a:gd name="connsiteX2" fmla="*/ 16106775 w 16106775"/>
                <a:gd name="connsiteY2" fmla="*/ 646331 h 817781"/>
                <a:gd name="connsiteX3" fmla="*/ 0 w 16106775"/>
                <a:gd name="connsiteY3" fmla="*/ 817781 h 817781"/>
                <a:gd name="connsiteX4" fmla="*/ 0 w 16106775"/>
                <a:gd name="connsiteY4" fmla="*/ 0 h 817781"/>
                <a:gd name="connsiteX0" fmla="*/ 0 w 16106775"/>
                <a:gd name="connsiteY0" fmla="*/ 0 h 817781"/>
                <a:gd name="connsiteX1" fmla="*/ 16106775 w 16106775"/>
                <a:gd name="connsiteY1" fmla="*/ 0 h 817781"/>
                <a:gd name="connsiteX2" fmla="*/ 16106775 w 16106775"/>
                <a:gd name="connsiteY2" fmla="*/ 817781 h 817781"/>
                <a:gd name="connsiteX3" fmla="*/ 0 w 16106775"/>
                <a:gd name="connsiteY3" fmla="*/ 817781 h 817781"/>
                <a:gd name="connsiteX4" fmla="*/ 0 w 16106775"/>
                <a:gd name="connsiteY4" fmla="*/ 0 h 817781"/>
                <a:gd name="connsiteX0" fmla="*/ 0 w 16106775"/>
                <a:gd name="connsiteY0" fmla="*/ 0 h 979756"/>
                <a:gd name="connsiteX1" fmla="*/ 16106775 w 16106775"/>
                <a:gd name="connsiteY1" fmla="*/ 0 h 979756"/>
                <a:gd name="connsiteX2" fmla="*/ 16106775 w 16106775"/>
                <a:gd name="connsiteY2" fmla="*/ 817781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15741 w 16106775"/>
                <a:gd name="connsiteY3" fmla="*/ 763643 h 979756"/>
                <a:gd name="connsiteX4" fmla="*/ 0 w 16106775"/>
                <a:gd name="connsiteY4" fmla="*/ 0 h 979756"/>
                <a:gd name="connsiteX0" fmla="*/ 0 w 16106775"/>
                <a:gd name="connsiteY0" fmla="*/ 0 h 763643"/>
                <a:gd name="connsiteX1" fmla="*/ 16106775 w 16106775"/>
                <a:gd name="connsiteY1" fmla="*/ 0 h 763643"/>
                <a:gd name="connsiteX2" fmla="*/ 16091032 w 16106775"/>
                <a:gd name="connsiteY2" fmla="*/ 750930 h 763643"/>
                <a:gd name="connsiteX3" fmla="*/ 15741 w 16106775"/>
                <a:gd name="connsiteY3" fmla="*/ 763643 h 763643"/>
                <a:gd name="connsiteX4" fmla="*/ 0 w 16106775"/>
                <a:gd name="connsiteY4" fmla="*/ 0 h 7636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06775" h="763643">
                  <a:moveTo>
                    <a:pt x="0" y="0"/>
                  </a:moveTo>
                  <a:lnTo>
                    <a:pt x="16106775" y="0"/>
                  </a:lnTo>
                  <a:lnTo>
                    <a:pt x="16091032" y="750930"/>
                  </a:lnTo>
                  <a:lnTo>
                    <a:pt x="15741" y="763643"/>
                  </a:lnTo>
                  <a:lnTo>
                    <a:pt x="0" y="0"/>
                  </a:lnTo>
                  <a:close/>
                </a:path>
              </a:pathLst>
            </a:custGeom>
            <a:solidFill>
              <a:schemeClr val="tx2">
                <a:lumMod val="20000"/>
                <a:lumOff val="80000"/>
              </a:schemeClr>
            </a:solidFill>
            <a:ln w="12700" cmpd="sng">
              <a:noFill/>
            </a:ln>
          </p:spPr>
          <p:txBody>
            <a:bodyPr wrap="square">
              <a:spAutoFit/>
            </a:bodyPr>
            <a:lstStyle/>
            <a:p>
              <a:pPr algn="ctr">
                <a:defRPr/>
              </a:pPr>
              <a:r>
                <a:rPr lang="en-US" sz="4300" baseline="0" dirty="0">
                  <a:latin typeface="Arial" charset="0"/>
                  <a:ea typeface="ＭＳ Ｐゴシック" charset="0"/>
                  <a:cs typeface="ＭＳ Ｐゴシック" charset="0"/>
                </a:rPr>
                <a:t>Background </a:t>
              </a:r>
            </a:p>
          </p:txBody>
        </p:sp>
      </p:grpSp>
      <p:sp>
        <p:nvSpPr>
          <p:cNvPr id="8" name="TextBox 7"/>
          <p:cNvSpPr txBox="1"/>
          <p:nvPr/>
        </p:nvSpPr>
        <p:spPr>
          <a:xfrm>
            <a:off x="102544" y="6539750"/>
            <a:ext cx="14593101" cy="15684992"/>
          </a:xfrm>
          <a:prstGeom prst="rect">
            <a:avLst/>
          </a:prstGeom>
          <a:noFill/>
        </p:spPr>
        <p:txBody>
          <a:bodyPr wrap="square" lIns="79925" tIns="39970" rIns="79925" bIns="39970"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rPr>
              <a:t>The Electronic Community Health Information System (</a:t>
            </a:r>
            <a:r>
              <a:rPr kumimoji="0" lang="en-US" sz="3400" b="0" i="0" u="none" strike="noStrike" kern="1200" cap="none" spc="0" normalizeH="0" baseline="0" noProof="0" dirty="0" err="1">
                <a:ln>
                  <a:noFill/>
                </a:ln>
                <a:solidFill>
                  <a:prstClr val="black"/>
                </a:solidFill>
                <a:effectLst/>
                <a:uLnTx/>
                <a:uFillTx/>
                <a:latin typeface="Calibri" panose="020F0502020204030204" pitchFamily="34" charset="0"/>
                <a:ea typeface="MS PGothic" pitchFamily="34" charset="-128"/>
                <a:cs typeface="+mn-cs"/>
              </a:rPr>
              <a:t>eCHIS</a:t>
            </a:r>
            <a:r>
              <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rPr>
              <a:t>) is a key digital innovation aimed at collecting and reporting real time data from the household level that enables evidence based timely intervention for health services. The data collection and reporting is done by Community Health Promoters (CHPs) in Kenya who visit households seeking health information and provide health services.</a:t>
            </a:r>
          </a:p>
          <a:p>
            <a:pPr marL="0" marR="0" lvl="0" indent="0" algn="just" defTabSz="914400" rtl="0" eaLnBrk="1" fontAlgn="base" latinLnBrk="0" hangingPunct="1">
              <a:lnSpc>
                <a:spcPct val="100000"/>
              </a:lnSpc>
              <a:spcBef>
                <a:spcPct val="0"/>
              </a:spcBef>
              <a:spcAft>
                <a:spcPct val="0"/>
              </a:spcAft>
              <a:buClrTx/>
              <a:buSzTx/>
              <a:buFontTx/>
              <a:buNone/>
              <a:tabLst/>
              <a:defRPr/>
            </a:pPr>
            <a:endParaRPr lang="en-US" b="0" baseline="0" dirty="0">
              <a:solidFill>
                <a:prstClr val="black"/>
              </a:solidFill>
              <a:latin typeface="Calibri" panose="020F0502020204030204"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lang="en-US" b="0" baseline="0" dirty="0">
              <a:solidFill>
                <a:prstClr val="black"/>
              </a:solidFill>
              <a:latin typeface="Calibri" panose="020F0502020204030204"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lang="en-US" b="0" baseline="0" dirty="0">
              <a:solidFill>
                <a:prstClr val="black"/>
              </a:solidFill>
              <a:latin typeface="Calibri" panose="020F0502020204030204"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lang="en-US" b="0" baseline="0" dirty="0">
              <a:solidFill>
                <a:prstClr val="black"/>
              </a:solidFill>
              <a:latin typeface="Calibri" panose="020F0502020204030204"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rPr>
              <a:t>In 2024 AIC </a:t>
            </a:r>
            <a:r>
              <a:rPr kumimoji="0" lang="en-US" sz="3400" b="0" i="0" u="none" strike="noStrike" kern="1200" cap="none" spc="0" normalizeH="0" baseline="0" noProof="0" dirty="0" err="1">
                <a:ln>
                  <a:noFill/>
                </a:ln>
                <a:solidFill>
                  <a:prstClr val="black"/>
                </a:solidFill>
                <a:effectLst/>
                <a:uLnTx/>
                <a:uFillTx/>
                <a:latin typeface="Calibri" panose="020F0502020204030204" pitchFamily="34" charset="0"/>
                <a:ea typeface="MS PGothic" pitchFamily="34" charset="-128"/>
                <a:cs typeface="+mn-cs"/>
              </a:rPr>
              <a:t>Kijabe</a:t>
            </a:r>
            <a:r>
              <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rPr>
              <a:t> Maternal &amp; Newborn Community Health Program (MNCH) intervened in </a:t>
            </a:r>
            <a:r>
              <a:rPr kumimoji="0" lang="en-US" sz="3400" b="0" i="0" u="none" strike="noStrike" kern="1200" cap="none" spc="0" normalizeH="0" baseline="0" noProof="0" dirty="0" err="1">
                <a:ln>
                  <a:noFill/>
                </a:ln>
                <a:solidFill>
                  <a:prstClr val="black"/>
                </a:solidFill>
                <a:effectLst/>
                <a:uLnTx/>
                <a:uFillTx/>
                <a:latin typeface="Calibri" panose="020F0502020204030204" pitchFamily="34" charset="0"/>
                <a:ea typeface="MS PGothic" pitchFamily="34" charset="-128"/>
                <a:cs typeface="+mn-cs"/>
              </a:rPr>
              <a:t>Lari</a:t>
            </a:r>
            <a:r>
              <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rPr>
              <a:t>, Naivasha, Limuru and </a:t>
            </a:r>
            <a:r>
              <a:rPr kumimoji="0" lang="en-US" sz="3400" b="0" i="0" u="none" strike="noStrike" kern="1200" cap="none" spc="0" normalizeH="0" baseline="0" noProof="0" dirty="0" err="1">
                <a:ln>
                  <a:noFill/>
                </a:ln>
                <a:solidFill>
                  <a:prstClr val="black"/>
                </a:solidFill>
                <a:effectLst/>
                <a:uLnTx/>
                <a:uFillTx/>
                <a:latin typeface="Calibri" panose="020F0502020204030204" pitchFamily="34" charset="0"/>
                <a:ea typeface="MS PGothic" pitchFamily="34" charset="-128"/>
                <a:cs typeface="+mn-cs"/>
              </a:rPr>
              <a:t>Kinangop</a:t>
            </a:r>
            <a:r>
              <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rPr>
              <a:t> Sub Counties where implementation of </a:t>
            </a:r>
            <a:r>
              <a:rPr kumimoji="0" lang="en-US" sz="3400" b="0" i="0" u="none" strike="noStrike" kern="1200" cap="none" spc="0" normalizeH="0" baseline="0" noProof="0" dirty="0" err="1">
                <a:ln>
                  <a:noFill/>
                </a:ln>
                <a:solidFill>
                  <a:prstClr val="black"/>
                </a:solidFill>
                <a:effectLst/>
                <a:uLnTx/>
                <a:uFillTx/>
                <a:latin typeface="Calibri" panose="020F0502020204030204" pitchFamily="34" charset="0"/>
                <a:ea typeface="MS PGothic" pitchFamily="34" charset="-128"/>
                <a:cs typeface="+mn-cs"/>
              </a:rPr>
              <a:t>eCHIS</a:t>
            </a:r>
            <a:r>
              <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rPr>
              <a:t> faced myriad of challenges. They ranged from under reporting due to poor retention of knowledge to apply, navigating through new technology including use of smartphone and poor selection criteria  of CHPs. </a:t>
            </a: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endParaRPr>
          </a:p>
          <a:p>
            <a:endParaRPr lang="en-US" sz="6600" b="0" dirty="0">
              <a:latin typeface="Calibri" panose="020F0502020204030204" pitchFamily="34" charset="0"/>
              <a:ea typeface="Calibri" panose="020F0502020204030204" pitchFamily="34" charset="0"/>
              <a:cs typeface="Calibri" panose="020F0502020204030204" pitchFamily="34" charset="0"/>
            </a:endParaRPr>
          </a:p>
          <a:p>
            <a:endParaRPr lang="en-US" sz="6600" b="0" dirty="0">
              <a:effectLst/>
              <a:latin typeface="Calibri" panose="020F0502020204030204" pitchFamily="34" charset="0"/>
              <a:ea typeface="Calibri" panose="020F0502020204030204" pitchFamily="34" charset="0"/>
              <a:cs typeface="Calibri" panose="020F0502020204030204" pitchFamily="34" charset="0"/>
            </a:endParaRPr>
          </a:p>
          <a:p>
            <a:endParaRPr lang="en-US" sz="6600" b="0" dirty="0">
              <a:latin typeface="Calibri" panose="020F0502020204030204" pitchFamily="34" charset="0"/>
              <a:ea typeface="Calibri" panose="020F0502020204030204" pitchFamily="34" charset="0"/>
              <a:cs typeface="Calibri" panose="020F0502020204030204" pitchFamily="34" charset="0"/>
            </a:endParaRPr>
          </a:p>
          <a:p>
            <a:endParaRPr lang="en-US" sz="6600" b="0" dirty="0">
              <a:effectLst/>
              <a:latin typeface="Calibri" panose="020F0502020204030204" pitchFamily="34" charset="0"/>
              <a:ea typeface="Calibri" panose="020F0502020204030204" pitchFamily="34" charset="0"/>
              <a:cs typeface="Calibri" panose="020F0502020204030204" pitchFamily="34" charset="0"/>
            </a:endParaRPr>
          </a:p>
          <a:p>
            <a:endParaRPr lang="en-US" sz="6600" b="0" dirty="0">
              <a:latin typeface="Calibri" panose="020F0502020204030204" pitchFamily="34" charset="0"/>
              <a:ea typeface="Calibri" panose="020F0502020204030204" pitchFamily="34" charset="0"/>
              <a:cs typeface="Calibri" panose="020F0502020204030204" pitchFamily="34" charset="0"/>
            </a:endParaRPr>
          </a:p>
          <a:p>
            <a:endParaRPr lang="en-US" sz="6600" b="0" dirty="0">
              <a:effectLst/>
              <a:latin typeface="Calibri" panose="020F0502020204030204" pitchFamily="34" charset="0"/>
              <a:ea typeface="Calibri" panose="020F0502020204030204" pitchFamily="34" charset="0"/>
              <a:cs typeface="Calibri" panose="020F0502020204030204" pitchFamily="34" charset="0"/>
            </a:endParaRPr>
          </a:p>
          <a:p>
            <a:pPr algn="just"/>
            <a:endParaRPr lang="en-US" sz="3600" b="0" baseline="0" dirty="0">
              <a:latin typeface="Calibri" panose="020F0502020204030204" pitchFamily="34" charset="0"/>
            </a:endParaRPr>
          </a:p>
        </p:txBody>
      </p:sp>
      <p:grpSp>
        <p:nvGrpSpPr>
          <p:cNvPr id="24" name="Group 23"/>
          <p:cNvGrpSpPr/>
          <p:nvPr/>
        </p:nvGrpSpPr>
        <p:grpSpPr>
          <a:xfrm>
            <a:off x="29659058" y="11720654"/>
            <a:ext cx="14244069" cy="8612977"/>
            <a:chOff x="34856966" y="21127653"/>
            <a:chExt cx="15547219" cy="4917533"/>
          </a:xfrm>
        </p:grpSpPr>
        <p:sp>
          <p:nvSpPr>
            <p:cNvPr id="84" name="Title 1"/>
            <p:cNvSpPr txBox="1">
              <a:spLocks/>
            </p:cNvSpPr>
            <p:nvPr/>
          </p:nvSpPr>
          <p:spPr>
            <a:xfrm>
              <a:off x="34856966" y="21127653"/>
              <a:ext cx="15547219" cy="619062"/>
            </a:xfrm>
            <a:custGeom>
              <a:avLst/>
              <a:gdLst>
                <a:gd name="connsiteX0" fmla="*/ 0 w 15547215"/>
                <a:gd name="connsiteY0" fmla="*/ 0 h 852488"/>
                <a:gd name="connsiteX1" fmla="*/ 15547215 w 15547215"/>
                <a:gd name="connsiteY1" fmla="*/ 0 h 852488"/>
                <a:gd name="connsiteX2" fmla="*/ 15547215 w 15547215"/>
                <a:gd name="connsiteY2" fmla="*/ 852488 h 852488"/>
                <a:gd name="connsiteX3" fmla="*/ 0 w 15547215"/>
                <a:gd name="connsiteY3" fmla="*/ 852488 h 852488"/>
                <a:gd name="connsiteX4" fmla="*/ 0 w 15547215"/>
                <a:gd name="connsiteY4" fmla="*/ 0 h 852488"/>
                <a:gd name="connsiteX0" fmla="*/ 0 w 15547215"/>
                <a:gd name="connsiteY0" fmla="*/ 0 h 939573"/>
                <a:gd name="connsiteX1" fmla="*/ 15547215 w 15547215"/>
                <a:gd name="connsiteY1" fmla="*/ 0 h 939573"/>
                <a:gd name="connsiteX2" fmla="*/ 15547215 w 15547215"/>
                <a:gd name="connsiteY2" fmla="*/ 852488 h 939573"/>
                <a:gd name="connsiteX3" fmla="*/ 43543 w 15547215"/>
                <a:gd name="connsiteY3" fmla="*/ 939573 h 939573"/>
                <a:gd name="connsiteX4" fmla="*/ 0 w 15547215"/>
                <a:gd name="connsiteY4" fmla="*/ 0 h 939573"/>
                <a:gd name="connsiteX0" fmla="*/ 0 w 15547215"/>
                <a:gd name="connsiteY0" fmla="*/ 0 h 939574"/>
                <a:gd name="connsiteX1" fmla="*/ 15547215 w 15547215"/>
                <a:gd name="connsiteY1" fmla="*/ 0 h 939574"/>
                <a:gd name="connsiteX2" fmla="*/ 15547215 w 15547215"/>
                <a:gd name="connsiteY2" fmla="*/ 939574 h 939574"/>
                <a:gd name="connsiteX3" fmla="*/ 43543 w 15547215"/>
                <a:gd name="connsiteY3" fmla="*/ 939573 h 939574"/>
                <a:gd name="connsiteX4" fmla="*/ 0 w 15547215"/>
                <a:gd name="connsiteY4" fmla="*/ 0 h 939574"/>
                <a:gd name="connsiteX0" fmla="*/ 0 w 15547215"/>
                <a:gd name="connsiteY0" fmla="*/ 0 h 939574"/>
                <a:gd name="connsiteX1" fmla="*/ 15547215 w 15547215"/>
                <a:gd name="connsiteY1" fmla="*/ 0 h 939574"/>
                <a:gd name="connsiteX2" fmla="*/ 15547215 w 15547215"/>
                <a:gd name="connsiteY2" fmla="*/ 939574 h 939574"/>
                <a:gd name="connsiteX3" fmla="*/ 0 w 15547215"/>
                <a:gd name="connsiteY3" fmla="*/ 939573 h 939574"/>
                <a:gd name="connsiteX4" fmla="*/ 0 w 15547215"/>
                <a:gd name="connsiteY4" fmla="*/ 0 h 939574"/>
                <a:gd name="connsiteX0" fmla="*/ 0 w 15547215"/>
                <a:gd name="connsiteY0" fmla="*/ 0 h 939574"/>
                <a:gd name="connsiteX1" fmla="*/ 15547215 w 15547215"/>
                <a:gd name="connsiteY1" fmla="*/ 0 h 939574"/>
                <a:gd name="connsiteX2" fmla="*/ 15547215 w 15547215"/>
                <a:gd name="connsiteY2" fmla="*/ 939574 h 939574"/>
                <a:gd name="connsiteX3" fmla="*/ 0 w 15547215"/>
                <a:gd name="connsiteY3" fmla="*/ 810928 h 939574"/>
                <a:gd name="connsiteX4" fmla="*/ 0 w 15547215"/>
                <a:gd name="connsiteY4" fmla="*/ 0 h 939574"/>
                <a:gd name="connsiteX0" fmla="*/ 0 w 15547215"/>
                <a:gd name="connsiteY0" fmla="*/ 0 h 810928"/>
                <a:gd name="connsiteX1" fmla="*/ 15547215 w 15547215"/>
                <a:gd name="connsiteY1" fmla="*/ 0 h 810928"/>
                <a:gd name="connsiteX2" fmla="*/ 15547215 w 15547215"/>
                <a:gd name="connsiteY2" fmla="*/ 762686 h 810928"/>
                <a:gd name="connsiteX3" fmla="*/ 0 w 15547215"/>
                <a:gd name="connsiteY3" fmla="*/ 810928 h 810928"/>
                <a:gd name="connsiteX4" fmla="*/ 0 w 15547215"/>
                <a:gd name="connsiteY4" fmla="*/ 0 h 810928"/>
                <a:gd name="connsiteX0" fmla="*/ 0 w 15547215"/>
                <a:gd name="connsiteY0" fmla="*/ 0 h 827010"/>
                <a:gd name="connsiteX1" fmla="*/ 15547215 w 15547215"/>
                <a:gd name="connsiteY1" fmla="*/ 0 h 827010"/>
                <a:gd name="connsiteX2" fmla="*/ 15547215 w 15547215"/>
                <a:gd name="connsiteY2" fmla="*/ 827010 h 827010"/>
                <a:gd name="connsiteX3" fmla="*/ 0 w 15547215"/>
                <a:gd name="connsiteY3" fmla="*/ 810928 h 827010"/>
                <a:gd name="connsiteX4" fmla="*/ 0 w 15547215"/>
                <a:gd name="connsiteY4" fmla="*/ 0 h 827010"/>
                <a:gd name="connsiteX0" fmla="*/ 0 w 15547215"/>
                <a:gd name="connsiteY0" fmla="*/ 0 h 810928"/>
                <a:gd name="connsiteX1" fmla="*/ 15547215 w 15547215"/>
                <a:gd name="connsiteY1" fmla="*/ 0 h 810928"/>
                <a:gd name="connsiteX2" fmla="*/ 15547215 w 15547215"/>
                <a:gd name="connsiteY2" fmla="*/ 778767 h 810928"/>
                <a:gd name="connsiteX3" fmla="*/ 0 w 15547215"/>
                <a:gd name="connsiteY3" fmla="*/ 810928 h 810928"/>
                <a:gd name="connsiteX4" fmla="*/ 0 w 15547215"/>
                <a:gd name="connsiteY4" fmla="*/ 0 h 810928"/>
                <a:gd name="connsiteX0" fmla="*/ 0 w 15547215"/>
                <a:gd name="connsiteY0" fmla="*/ 0 h 843091"/>
                <a:gd name="connsiteX1" fmla="*/ 15547215 w 15547215"/>
                <a:gd name="connsiteY1" fmla="*/ 0 h 843091"/>
                <a:gd name="connsiteX2" fmla="*/ 15547215 w 15547215"/>
                <a:gd name="connsiteY2" fmla="*/ 843091 h 843091"/>
                <a:gd name="connsiteX3" fmla="*/ 0 w 15547215"/>
                <a:gd name="connsiteY3" fmla="*/ 810928 h 843091"/>
                <a:gd name="connsiteX4" fmla="*/ 0 w 15547215"/>
                <a:gd name="connsiteY4" fmla="*/ 0 h 843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7215" h="843091">
                  <a:moveTo>
                    <a:pt x="0" y="0"/>
                  </a:moveTo>
                  <a:lnTo>
                    <a:pt x="15547215" y="0"/>
                  </a:lnTo>
                  <a:lnTo>
                    <a:pt x="15547215" y="843091"/>
                  </a:lnTo>
                  <a:lnTo>
                    <a:pt x="0" y="810928"/>
                  </a:lnTo>
                  <a:lnTo>
                    <a:pt x="0" y="0"/>
                  </a:lnTo>
                  <a:close/>
                </a:path>
              </a:pathLst>
            </a:custGeom>
            <a:solidFill>
              <a:schemeClr val="accent1">
                <a:lumMod val="40000"/>
                <a:lumOff val="60000"/>
              </a:schemeClr>
            </a:solidFill>
            <a:ln>
              <a:solidFill>
                <a:schemeClr val="accent1"/>
              </a:solidFill>
            </a:ln>
          </p:spPr>
          <p:txBody>
            <a:bodyPr/>
            <a:lstStyle>
              <a:lvl1pPr eaLnBrk="0" hangingPunct="0">
                <a:defRPr sz="4000" b="1" baseline="-25000">
                  <a:solidFill>
                    <a:schemeClr val="tx1"/>
                  </a:solidFill>
                  <a:latin typeface="Arial" pitchFamily="34" charset="0"/>
                  <a:ea typeface="MS PGothic" pitchFamily="34" charset="-128"/>
                </a:defRPr>
              </a:lvl1pPr>
              <a:lvl2pPr marL="742950" indent="-285750" eaLnBrk="0" hangingPunct="0">
                <a:defRPr sz="4000" b="1" baseline="-25000">
                  <a:solidFill>
                    <a:schemeClr val="tx1"/>
                  </a:solidFill>
                  <a:latin typeface="Arial" pitchFamily="34" charset="0"/>
                  <a:ea typeface="MS PGothic" pitchFamily="34" charset="-128"/>
                </a:defRPr>
              </a:lvl2pPr>
              <a:lvl3pPr marL="1143000" indent="-228600" eaLnBrk="0" hangingPunct="0">
                <a:defRPr sz="4000" b="1" baseline="-25000">
                  <a:solidFill>
                    <a:schemeClr val="tx1"/>
                  </a:solidFill>
                  <a:latin typeface="Arial" pitchFamily="34" charset="0"/>
                  <a:ea typeface="MS PGothic" pitchFamily="34" charset="-128"/>
                </a:defRPr>
              </a:lvl3pPr>
              <a:lvl4pPr marL="1600200" indent="-228600" eaLnBrk="0" hangingPunct="0">
                <a:defRPr sz="4000" b="1" baseline="-25000">
                  <a:solidFill>
                    <a:schemeClr val="tx1"/>
                  </a:solidFill>
                  <a:latin typeface="Arial" pitchFamily="34" charset="0"/>
                  <a:ea typeface="MS PGothic" pitchFamily="34" charset="-128"/>
                </a:defRPr>
              </a:lvl4pPr>
              <a:lvl5pPr marL="2057400" indent="-228600" eaLnBrk="0" hangingPunct="0">
                <a:defRPr sz="4000" b="1"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a:r>
                <a:rPr lang="en-US" sz="4300" baseline="0" dirty="0"/>
                <a:t>Conclusion</a:t>
              </a:r>
            </a:p>
          </p:txBody>
        </p:sp>
        <p:sp>
          <p:nvSpPr>
            <p:cNvPr id="14356" name="Rectangle 36"/>
            <p:cNvSpPr>
              <a:spLocks noChangeArrowheads="1"/>
            </p:cNvSpPr>
            <p:nvPr/>
          </p:nvSpPr>
          <p:spPr bwMode="auto">
            <a:xfrm>
              <a:off x="34856966" y="21137270"/>
              <a:ext cx="15544800" cy="4907916"/>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grpSp>
      <p:grpSp>
        <p:nvGrpSpPr>
          <p:cNvPr id="18" name="Group 17"/>
          <p:cNvGrpSpPr/>
          <p:nvPr/>
        </p:nvGrpSpPr>
        <p:grpSpPr>
          <a:xfrm>
            <a:off x="0" y="20880643"/>
            <a:ext cx="14829210" cy="11783158"/>
            <a:chOff x="1194480" y="17640461"/>
            <a:chExt cx="16078200" cy="12998317"/>
          </a:xfrm>
        </p:grpSpPr>
        <p:sp>
          <p:nvSpPr>
            <p:cNvPr id="14353" name="Rectangle 20"/>
            <p:cNvSpPr>
              <a:spLocks noChangeArrowheads="1"/>
            </p:cNvSpPr>
            <p:nvPr/>
          </p:nvSpPr>
          <p:spPr bwMode="auto">
            <a:xfrm>
              <a:off x="1194480" y="17640461"/>
              <a:ext cx="16078200" cy="12998317"/>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sp>
          <p:nvSpPr>
            <p:cNvPr id="46" name="Rectangle 69"/>
            <p:cNvSpPr/>
            <p:nvPr/>
          </p:nvSpPr>
          <p:spPr>
            <a:xfrm>
              <a:off x="1225426" y="17640461"/>
              <a:ext cx="16046893" cy="732966"/>
            </a:xfrm>
            <a:custGeom>
              <a:avLst/>
              <a:gdLst>
                <a:gd name="connsiteX0" fmla="*/ 0 w 16078200"/>
                <a:gd name="connsiteY0" fmla="*/ 0 h 671050"/>
                <a:gd name="connsiteX1" fmla="*/ 16078200 w 16078200"/>
                <a:gd name="connsiteY1" fmla="*/ 0 h 671050"/>
                <a:gd name="connsiteX2" fmla="*/ 16078200 w 16078200"/>
                <a:gd name="connsiteY2" fmla="*/ 671050 h 671050"/>
                <a:gd name="connsiteX3" fmla="*/ 0 w 16078200"/>
                <a:gd name="connsiteY3" fmla="*/ 671050 h 671050"/>
                <a:gd name="connsiteX4" fmla="*/ 0 w 16078200"/>
                <a:gd name="connsiteY4" fmla="*/ 0 h 671050"/>
                <a:gd name="connsiteX0" fmla="*/ 0 w 16106775"/>
                <a:gd name="connsiteY0" fmla="*/ 0 h 871075"/>
                <a:gd name="connsiteX1" fmla="*/ 16078200 w 16106775"/>
                <a:gd name="connsiteY1" fmla="*/ 0 h 871075"/>
                <a:gd name="connsiteX2" fmla="*/ 16106775 w 16106775"/>
                <a:gd name="connsiteY2" fmla="*/ 871075 h 871075"/>
                <a:gd name="connsiteX3" fmla="*/ 0 w 16106775"/>
                <a:gd name="connsiteY3" fmla="*/ 671050 h 871075"/>
                <a:gd name="connsiteX4" fmla="*/ 0 w 16106775"/>
                <a:gd name="connsiteY4" fmla="*/ 0 h 871075"/>
                <a:gd name="connsiteX0" fmla="*/ 0 w 16106775"/>
                <a:gd name="connsiteY0" fmla="*/ 0 h 871075"/>
                <a:gd name="connsiteX1" fmla="*/ 16078200 w 16106775"/>
                <a:gd name="connsiteY1" fmla="*/ 0 h 871075"/>
                <a:gd name="connsiteX2" fmla="*/ 16106775 w 16106775"/>
                <a:gd name="connsiteY2" fmla="*/ 871075 h 871075"/>
                <a:gd name="connsiteX3" fmla="*/ 57150 w 16106775"/>
                <a:gd name="connsiteY3" fmla="*/ 813925 h 871075"/>
                <a:gd name="connsiteX4" fmla="*/ 0 w 16106775"/>
                <a:gd name="connsiteY4" fmla="*/ 0 h 871075"/>
                <a:gd name="connsiteX0" fmla="*/ 0 w 16163925"/>
                <a:gd name="connsiteY0" fmla="*/ 0 h 1140653"/>
                <a:gd name="connsiteX1" fmla="*/ 16078200 w 16163925"/>
                <a:gd name="connsiteY1" fmla="*/ 0 h 1140653"/>
                <a:gd name="connsiteX2" fmla="*/ 16163925 w 16163925"/>
                <a:gd name="connsiteY2" fmla="*/ 1140653 h 1140653"/>
                <a:gd name="connsiteX3" fmla="*/ 57150 w 16163925"/>
                <a:gd name="connsiteY3" fmla="*/ 813925 h 1140653"/>
                <a:gd name="connsiteX4" fmla="*/ 0 w 16163925"/>
                <a:gd name="connsiteY4" fmla="*/ 0 h 1140653"/>
                <a:gd name="connsiteX0" fmla="*/ 0 w 16163925"/>
                <a:gd name="connsiteY0" fmla="*/ 0 h 1140653"/>
                <a:gd name="connsiteX1" fmla="*/ 16078200 w 16163925"/>
                <a:gd name="connsiteY1" fmla="*/ 0 h 1140653"/>
                <a:gd name="connsiteX2" fmla="*/ 16163925 w 16163925"/>
                <a:gd name="connsiteY2" fmla="*/ 1140653 h 1140653"/>
                <a:gd name="connsiteX3" fmla="*/ 57150 w 16163925"/>
                <a:gd name="connsiteY3" fmla="*/ 1122014 h 1140653"/>
                <a:gd name="connsiteX4" fmla="*/ 0 w 16163925"/>
                <a:gd name="connsiteY4" fmla="*/ 0 h 1140653"/>
                <a:gd name="connsiteX0" fmla="*/ 0 w 16078200"/>
                <a:gd name="connsiteY0" fmla="*/ 0 h 1140653"/>
                <a:gd name="connsiteX1" fmla="*/ 16078200 w 16078200"/>
                <a:gd name="connsiteY1" fmla="*/ 0 h 1140653"/>
                <a:gd name="connsiteX2" fmla="*/ 16078200 w 16078200"/>
                <a:gd name="connsiteY2" fmla="*/ 1140653 h 1140653"/>
                <a:gd name="connsiteX3" fmla="*/ 57150 w 16078200"/>
                <a:gd name="connsiteY3" fmla="*/ 1122014 h 1140653"/>
                <a:gd name="connsiteX4" fmla="*/ 0 w 16078200"/>
                <a:gd name="connsiteY4" fmla="*/ 0 h 1140653"/>
                <a:gd name="connsiteX0" fmla="*/ 0 w 16078200"/>
                <a:gd name="connsiteY0" fmla="*/ 0 h 1140653"/>
                <a:gd name="connsiteX1" fmla="*/ 16078200 w 16078200"/>
                <a:gd name="connsiteY1" fmla="*/ 0 h 1140653"/>
                <a:gd name="connsiteX2" fmla="*/ 16078200 w 16078200"/>
                <a:gd name="connsiteY2" fmla="*/ 1140653 h 1140653"/>
                <a:gd name="connsiteX3" fmla="*/ 57150 w 16078200"/>
                <a:gd name="connsiteY3" fmla="*/ 1122014 h 1140653"/>
                <a:gd name="connsiteX4" fmla="*/ 0 w 16078200"/>
                <a:gd name="connsiteY4" fmla="*/ 0 h 1140653"/>
                <a:gd name="connsiteX0" fmla="*/ 0 w 16078200"/>
                <a:gd name="connsiteY0" fmla="*/ 0 h 1347939"/>
                <a:gd name="connsiteX1" fmla="*/ 16078200 w 16078200"/>
                <a:gd name="connsiteY1" fmla="*/ 0 h 1347939"/>
                <a:gd name="connsiteX2" fmla="*/ 16078200 w 16078200"/>
                <a:gd name="connsiteY2" fmla="*/ 1140653 h 1347939"/>
                <a:gd name="connsiteX3" fmla="*/ 118110 w 16078200"/>
                <a:gd name="connsiteY3" fmla="*/ 1347939 h 1347939"/>
                <a:gd name="connsiteX4" fmla="*/ 0 w 16078200"/>
                <a:gd name="connsiteY4" fmla="*/ 0 h 1347939"/>
                <a:gd name="connsiteX0" fmla="*/ 0 w 16078200"/>
                <a:gd name="connsiteY0" fmla="*/ 0 h 1411763"/>
                <a:gd name="connsiteX1" fmla="*/ 16078200 w 16078200"/>
                <a:gd name="connsiteY1" fmla="*/ 0 h 1411763"/>
                <a:gd name="connsiteX2" fmla="*/ 16047720 w 16078200"/>
                <a:gd name="connsiteY2" fmla="*/ 1411763 h 1411763"/>
                <a:gd name="connsiteX3" fmla="*/ 118110 w 16078200"/>
                <a:gd name="connsiteY3" fmla="*/ 1347939 h 1411763"/>
                <a:gd name="connsiteX4" fmla="*/ 0 w 16078200"/>
                <a:gd name="connsiteY4" fmla="*/ 0 h 1411763"/>
                <a:gd name="connsiteX0" fmla="*/ 3810 w 16082010"/>
                <a:gd name="connsiteY0" fmla="*/ 0 h 1411763"/>
                <a:gd name="connsiteX1" fmla="*/ 16082010 w 16082010"/>
                <a:gd name="connsiteY1" fmla="*/ 0 h 1411763"/>
                <a:gd name="connsiteX2" fmla="*/ 16051530 w 16082010"/>
                <a:gd name="connsiteY2" fmla="*/ 1411763 h 1411763"/>
                <a:gd name="connsiteX3" fmla="*/ 0 w 16082010"/>
                <a:gd name="connsiteY3" fmla="*/ 1393124 h 1411763"/>
                <a:gd name="connsiteX4" fmla="*/ 3810 w 16082010"/>
                <a:gd name="connsiteY4" fmla="*/ 0 h 1411763"/>
                <a:gd name="connsiteX0" fmla="*/ 3810 w 16112490"/>
                <a:gd name="connsiteY0" fmla="*/ 0 h 1502133"/>
                <a:gd name="connsiteX1" fmla="*/ 16082010 w 16112490"/>
                <a:gd name="connsiteY1" fmla="*/ 0 h 1502133"/>
                <a:gd name="connsiteX2" fmla="*/ 16112490 w 16112490"/>
                <a:gd name="connsiteY2" fmla="*/ 1502133 h 1502133"/>
                <a:gd name="connsiteX3" fmla="*/ 0 w 16112490"/>
                <a:gd name="connsiteY3" fmla="*/ 1393124 h 1502133"/>
                <a:gd name="connsiteX4" fmla="*/ 3810 w 16112490"/>
                <a:gd name="connsiteY4" fmla="*/ 0 h 1502133"/>
                <a:gd name="connsiteX0" fmla="*/ 3810 w 16112490"/>
                <a:gd name="connsiteY0" fmla="*/ 0 h 1623345"/>
                <a:gd name="connsiteX1" fmla="*/ 16082010 w 16112490"/>
                <a:gd name="connsiteY1" fmla="*/ 0 h 1623345"/>
                <a:gd name="connsiteX2" fmla="*/ 16112490 w 16112490"/>
                <a:gd name="connsiteY2" fmla="*/ 1502133 h 1623345"/>
                <a:gd name="connsiteX3" fmla="*/ 0 w 16112490"/>
                <a:gd name="connsiteY3" fmla="*/ 1623345 h 1623345"/>
                <a:gd name="connsiteX4" fmla="*/ 3810 w 16112490"/>
                <a:gd name="connsiteY4" fmla="*/ 0 h 1623345"/>
                <a:gd name="connsiteX0" fmla="*/ 3810 w 16112490"/>
                <a:gd name="connsiteY0" fmla="*/ 0 h 1787789"/>
                <a:gd name="connsiteX1" fmla="*/ 16082010 w 16112490"/>
                <a:gd name="connsiteY1" fmla="*/ 0 h 1787789"/>
                <a:gd name="connsiteX2" fmla="*/ 16112490 w 16112490"/>
                <a:gd name="connsiteY2" fmla="*/ 1502133 h 1787789"/>
                <a:gd name="connsiteX3" fmla="*/ 0 w 16112490"/>
                <a:gd name="connsiteY3" fmla="*/ 1787789 h 1787789"/>
                <a:gd name="connsiteX4" fmla="*/ 3810 w 16112490"/>
                <a:gd name="connsiteY4" fmla="*/ 0 h 1787789"/>
                <a:gd name="connsiteX0" fmla="*/ 3810 w 16126292"/>
                <a:gd name="connsiteY0" fmla="*/ 0 h 1787789"/>
                <a:gd name="connsiteX1" fmla="*/ 16082010 w 16126292"/>
                <a:gd name="connsiteY1" fmla="*/ 0 h 1787789"/>
                <a:gd name="connsiteX2" fmla="*/ 16126292 w 16126292"/>
                <a:gd name="connsiteY2" fmla="*/ 1765243 h 1787789"/>
                <a:gd name="connsiteX3" fmla="*/ 0 w 16126292"/>
                <a:gd name="connsiteY3" fmla="*/ 1787789 h 1787789"/>
                <a:gd name="connsiteX4" fmla="*/ 3810 w 16126292"/>
                <a:gd name="connsiteY4" fmla="*/ 0 h 1787789"/>
                <a:gd name="connsiteX0" fmla="*/ 3810 w 16098689"/>
                <a:gd name="connsiteY0" fmla="*/ 0 h 1798132"/>
                <a:gd name="connsiteX1" fmla="*/ 16082010 w 16098689"/>
                <a:gd name="connsiteY1" fmla="*/ 0 h 1798132"/>
                <a:gd name="connsiteX2" fmla="*/ 16098689 w 16098689"/>
                <a:gd name="connsiteY2" fmla="*/ 1798132 h 1798132"/>
                <a:gd name="connsiteX3" fmla="*/ 0 w 16098689"/>
                <a:gd name="connsiteY3" fmla="*/ 1787789 h 1798132"/>
                <a:gd name="connsiteX4" fmla="*/ 3810 w 16098689"/>
                <a:gd name="connsiteY4" fmla="*/ 0 h 1798132"/>
                <a:gd name="connsiteX0" fmla="*/ 3810 w 16082010"/>
                <a:gd name="connsiteY0" fmla="*/ 0 h 1798132"/>
                <a:gd name="connsiteX1" fmla="*/ 16082010 w 16082010"/>
                <a:gd name="connsiteY1" fmla="*/ 0 h 1798132"/>
                <a:gd name="connsiteX2" fmla="*/ 16071086 w 16082010"/>
                <a:gd name="connsiteY2" fmla="*/ 1798132 h 1798132"/>
                <a:gd name="connsiteX3" fmla="*/ 0 w 16082010"/>
                <a:gd name="connsiteY3" fmla="*/ 1787789 h 1798132"/>
                <a:gd name="connsiteX4" fmla="*/ 3810 w 16082010"/>
                <a:gd name="connsiteY4" fmla="*/ 0 h 1798132"/>
                <a:gd name="connsiteX0" fmla="*/ 3810 w 16085689"/>
                <a:gd name="connsiteY0" fmla="*/ 0 h 1798132"/>
                <a:gd name="connsiteX1" fmla="*/ 16082010 w 16085689"/>
                <a:gd name="connsiteY1" fmla="*/ 0 h 1798132"/>
                <a:gd name="connsiteX2" fmla="*/ 16084888 w 16085689"/>
                <a:gd name="connsiteY2" fmla="*/ 1798132 h 1798132"/>
                <a:gd name="connsiteX3" fmla="*/ 0 w 16085689"/>
                <a:gd name="connsiteY3" fmla="*/ 1787789 h 1798132"/>
                <a:gd name="connsiteX4" fmla="*/ 3810 w 16085689"/>
                <a:gd name="connsiteY4" fmla="*/ 0 h 17981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85689" h="1798132">
                  <a:moveTo>
                    <a:pt x="3810" y="0"/>
                  </a:moveTo>
                  <a:lnTo>
                    <a:pt x="16082010" y="0"/>
                  </a:lnTo>
                  <a:cubicBezTo>
                    <a:pt x="16078369" y="599377"/>
                    <a:pt x="16088529" y="1198755"/>
                    <a:pt x="16084888" y="1798132"/>
                  </a:cubicBezTo>
                  <a:lnTo>
                    <a:pt x="0" y="1787789"/>
                  </a:lnTo>
                  <a:lnTo>
                    <a:pt x="3810" y="0"/>
                  </a:lnTo>
                  <a:close/>
                </a:path>
              </a:pathLst>
            </a:custGeom>
            <a:solidFill>
              <a:schemeClr val="accent1">
                <a:lumMod val="40000"/>
                <a:lumOff val="60000"/>
              </a:schemeClr>
            </a:solidFill>
            <a:ln>
              <a:solidFill>
                <a:schemeClr val="accent1"/>
              </a:solidFill>
            </a:ln>
          </p:spPr>
          <p:txBody>
            <a:bodyPr wrap="square">
              <a:spAutoFit/>
            </a:bodyPr>
            <a:lstStyle/>
            <a:p>
              <a:pPr algn="ctr">
                <a:defRPr/>
              </a:pPr>
              <a:r>
                <a:rPr lang="en-US" sz="4300" baseline="0" dirty="0">
                  <a:latin typeface="Arial" charset="0"/>
                  <a:ea typeface="ＭＳ Ｐゴシック" charset="0"/>
                  <a:cs typeface="ＭＳ Ｐゴシック" charset="0"/>
                </a:rPr>
                <a:t>Methods and Material</a:t>
              </a:r>
            </a:p>
          </p:txBody>
        </p:sp>
      </p:grpSp>
      <p:sp>
        <p:nvSpPr>
          <p:cNvPr id="14343" name="Rectangle 34"/>
          <p:cNvSpPr>
            <a:spLocks noChangeArrowheads="1"/>
          </p:cNvSpPr>
          <p:nvPr/>
        </p:nvSpPr>
        <p:spPr bwMode="auto">
          <a:xfrm>
            <a:off x="29652628" y="5562117"/>
            <a:ext cx="14009362" cy="6110289"/>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dirty="0"/>
          </a:p>
        </p:txBody>
      </p:sp>
      <p:grpSp>
        <p:nvGrpSpPr>
          <p:cNvPr id="25" name="Group 24"/>
          <p:cNvGrpSpPr/>
          <p:nvPr/>
        </p:nvGrpSpPr>
        <p:grpSpPr>
          <a:xfrm>
            <a:off x="29629602" y="20359635"/>
            <a:ext cx="14271309" cy="3996478"/>
            <a:chOff x="34790462" y="26522362"/>
            <a:chExt cx="15580152" cy="6081711"/>
          </a:xfrm>
        </p:grpSpPr>
        <p:sp>
          <p:nvSpPr>
            <p:cNvPr id="14344" name="Rectangle 36"/>
            <p:cNvSpPr>
              <a:spLocks noChangeArrowheads="1"/>
            </p:cNvSpPr>
            <p:nvPr/>
          </p:nvSpPr>
          <p:spPr bwMode="auto">
            <a:xfrm>
              <a:off x="34823399" y="26522362"/>
              <a:ext cx="15547215" cy="6081711"/>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dirty="0"/>
            </a:p>
          </p:txBody>
        </p:sp>
        <p:sp>
          <p:nvSpPr>
            <p:cNvPr id="68" name="Rectangle 2"/>
            <p:cNvSpPr txBox="1">
              <a:spLocks noChangeArrowheads="1"/>
            </p:cNvSpPr>
            <p:nvPr/>
          </p:nvSpPr>
          <p:spPr>
            <a:xfrm>
              <a:off x="34790462" y="26583978"/>
              <a:ext cx="15522108" cy="1462475"/>
            </a:xfrm>
            <a:custGeom>
              <a:avLst/>
              <a:gdLst>
                <a:gd name="connsiteX0" fmla="*/ 0 w 15528165"/>
                <a:gd name="connsiteY0" fmla="*/ 0 h 838200"/>
                <a:gd name="connsiteX1" fmla="*/ 15528165 w 15528165"/>
                <a:gd name="connsiteY1" fmla="*/ 0 h 838200"/>
                <a:gd name="connsiteX2" fmla="*/ 15528165 w 15528165"/>
                <a:gd name="connsiteY2" fmla="*/ 838200 h 838200"/>
                <a:gd name="connsiteX3" fmla="*/ 0 w 15528165"/>
                <a:gd name="connsiteY3" fmla="*/ 838200 h 838200"/>
                <a:gd name="connsiteX4" fmla="*/ 0 w 15528165"/>
                <a:gd name="connsiteY4" fmla="*/ 0 h 838200"/>
                <a:gd name="connsiteX0" fmla="*/ 0 w 15528165"/>
                <a:gd name="connsiteY0" fmla="*/ 0 h 939800"/>
                <a:gd name="connsiteX1" fmla="*/ 15528165 w 15528165"/>
                <a:gd name="connsiteY1" fmla="*/ 0 h 939800"/>
                <a:gd name="connsiteX2" fmla="*/ 15528165 w 15528165"/>
                <a:gd name="connsiteY2" fmla="*/ 838200 h 939800"/>
                <a:gd name="connsiteX3" fmla="*/ 14515 w 15528165"/>
                <a:gd name="connsiteY3" fmla="*/ 939800 h 939800"/>
                <a:gd name="connsiteX4" fmla="*/ 0 w 15528165"/>
                <a:gd name="connsiteY4" fmla="*/ 0 h 939800"/>
                <a:gd name="connsiteX0" fmla="*/ 14514 w 15542679"/>
                <a:gd name="connsiteY0" fmla="*/ 0 h 896257"/>
                <a:gd name="connsiteX1" fmla="*/ 15542679 w 15542679"/>
                <a:gd name="connsiteY1" fmla="*/ 0 h 896257"/>
                <a:gd name="connsiteX2" fmla="*/ 15542679 w 15542679"/>
                <a:gd name="connsiteY2" fmla="*/ 838200 h 896257"/>
                <a:gd name="connsiteX3" fmla="*/ 0 w 15542679"/>
                <a:gd name="connsiteY3" fmla="*/ 896257 h 896257"/>
                <a:gd name="connsiteX4" fmla="*/ 14514 w 15542679"/>
                <a:gd name="connsiteY4" fmla="*/ 0 h 896257"/>
                <a:gd name="connsiteX0" fmla="*/ 14514 w 15542679"/>
                <a:gd name="connsiteY0" fmla="*/ 0 h 925285"/>
                <a:gd name="connsiteX1" fmla="*/ 15542679 w 15542679"/>
                <a:gd name="connsiteY1" fmla="*/ 0 h 925285"/>
                <a:gd name="connsiteX2" fmla="*/ 15542679 w 15542679"/>
                <a:gd name="connsiteY2" fmla="*/ 925285 h 925285"/>
                <a:gd name="connsiteX3" fmla="*/ 0 w 15542679"/>
                <a:gd name="connsiteY3" fmla="*/ 896257 h 925285"/>
                <a:gd name="connsiteX4" fmla="*/ 14514 w 15542679"/>
                <a:gd name="connsiteY4" fmla="*/ 0 h 925285"/>
                <a:gd name="connsiteX0" fmla="*/ 14514 w 15542679"/>
                <a:gd name="connsiteY0" fmla="*/ 0 h 896257"/>
                <a:gd name="connsiteX1" fmla="*/ 15542679 w 15542679"/>
                <a:gd name="connsiteY1" fmla="*/ 0 h 896257"/>
                <a:gd name="connsiteX2" fmla="*/ 15528164 w 15542679"/>
                <a:gd name="connsiteY2" fmla="*/ 867228 h 896257"/>
                <a:gd name="connsiteX3" fmla="*/ 0 w 15542679"/>
                <a:gd name="connsiteY3" fmla="*/ 896257 h 896257"/>
                <a:gd name="connsiteX4" fmla="*/ 14514 w 15542679"/>
                <a:gd name="connsiteY4" fmla="*/ 0 h 896257"/>
                <a:gd name="connsiteX0" fmla="*/ 14514 w 15542679"/>
                <a:gd name="connsiteY0" fmla="*/ 0 h 925285"/>
                <a:gd name="connsiteX1" fmla="*/ 15542679 w 15542679"/>
                <a:gd name="connsiteY1" fmla="*/ 0 h 925285"/>
                <a:gd name="connsiteX2" fmla="*/ 15499136 w 15542679"/>
                <a:gd name="connsiteY2" fmla="*/ 925285 h 925285"/>
                <a:gd name="connsiteX3" fmla="*/ 0 w 15542679"/>
                <a:gd name="connsiteY3" fmla="*/ 896257 h 925285"/>
                <a:gd name="connsiteX4" fmla="*/ 14514 w 15542679"/>
                <a:gd name="connsiteY4" fmla="*/ 0 h 925285"/>
                <a:gd name="connsiteX0" fmla="*/ 14514 w 15542679"/>
                <a:gd name="connsiteY0" fmla="*/ 0 h 925285"/>
                <a:gd name="connsiteX1" fmla="*/ 15542679 w 15542679"/>
                <a:gd name="connsiteY1" fmla="*/ 0 h 925285"/>
                <a:gd name="connsiteX2" fmla="*/ 15542679 w 15542679"/>
                <a:gd name="connsiteY2" fmla="*/ 925285 h 925285"/>
                <a:gd name="connsiteX3" fmla="*/ 0 w 15542679"/>
                <a:gd name="connsiteY3" fmla="*/ 896257 h 925285"/>
                <a:gd name="connsiteX4" fmla="*/ 14514 w 15542679"/>
                <a:gd name="connsiteY4" fmla="*/ 0 h 925285"/>
                <a:gd name="connsiteX0" fmla="*/ 14514 w 15542679"/>
                <a:gd name="connsiteY0" fmla="*/ 0 h 925285"/>
                <a:gd name="connsiteX1" fmla="*/ 15542679 w 15542679"/>
                <a:gd name="connsiteY1" fmla="*/ 0 h 925285"/>
                <a:gd name="connsiteX2" fmla="*/ 15542679 w 15542679"/>
                <a:gd name="connsiteY2" fmla="*/ 925285 h 925285"/>
                <a:gd name="connsiteX3" fmla="*/ 0 w 15542679"/>
                <a:gd name="connsiteY3" fmla="*/ 819990 h 925285"/>
                <a:gd name="connsiteX4" fmla="*/ 14514 w 15542679"/>
                <a:gd name="connsiteY4" fmla="*/ 0 h 925285"/>
                <a:gd name="connsiteX0" fmla="*/ 14514 w 15542679"/>
                <a:gd name="connsiteY0" fmla="*/ 0 h 819990"/>
                <a:gd name="connsiteX1" fmla="*/ 15542679 w 15542679"/>
                <a:gd name="connsiteY1" fmla="*/ 0 h 819990"/>
                <a:gd name="connsiteX2" fmla="*/ 15542679 w 15542679"/>
                <a:gd name="connsiteY2" fmla="*/ 818511 h 819990"/>
                <a:gd name="connsiteX3" fmla="*/ 0 w 15542679"/>
                <a:gd name="connsiteY3" fmla="*/ 819990 h 819990"/>
                <a:gd name="connsiteX4" fmla="*/ 14514 w 15542679"/>
                <a:gd name="connsiteY4" fmla="*/ 0 h 819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2679" h="819990">
                  <a:moveTo>
                    <a:pt x="14514" y="0"/>
                  </a:moveTo>
                  <a:lnTo>
                    <a:pt x="15542679" y="0"/>
                  </a:lnTo>
                  <a:lnTo>
                    <a:pt x="15542679" y="818511"/>
                  </a:lnTo>
                  <a:lnTo>
                    <a:pt x="0" y="819990"/>
                  </a:lnTo>
                  <a:lnTo>
                    <a:pt x="14514" y="0"/>
                  </a:lnTo>
                  <a:close/>
                </a:path>
              </a:pathLst>
            </a:custGeom>
            <a:solidFill>
              <a:schemeClr val="accent1">
                <a:lumMod val="40000"/>
                <a:lumOff val="60000"/>
              </a:schemeClr>
            </a:solidFill>
            <a:ln>
              <a:solidFill>
                <a:schemeClr val="accent1"/>
              </a:solidFill>
            </a:ln>
          </p:spPr>
          <p:txBody>
            <a:bodyPr/>
            <a:lstStyle>
              <a:lvl1pPr defTabSz="5016500" eaLnBrk="0" hangingPunct="0">
                <a:defRPr sz="4000" b="1" baseline="-25000">
                  <a:solidFill>
                    <a:schemeClr val="tx1"/>
                  </a:solidFill>
                  <a:latin typeface="Arial" pitchFamily="34" charset="0"/>
                  <a:ea typeface="MS PGothic" pitchFamily="34" charset="-128"/>
                </a:defRPr>
              </a:lvl1pPr>
              <a:lvl2pPr marL="742950" indent="-285750" defTabSz="5016500" eaLnBrk="0" hangingPunct="0">
                <a:defRPr sz="4000" b="1" baseline="-25000">
                  <a:solidFill>
                    <a:schemeClr val="tx1"/>
                  </a:solidFill>
                  <a:latin typeface="Arial" pitchFamily="34" charset="0"/>
                  <a:ea typeface="MS PGothic" pitchFamily="34" charset="-128"/>
                </a:defRPr>
              </a:lvl2pPr>
              <a:lvl3pPr marL="1143000" indent="-228600" defTabSz="5016500" eaLnBrk="0" hangingPunct="0">
                <a:defRPr sz="4000" b="1" baseline="-25000">
                  <a:solidFill>
                    <a:schemeClr val="tx1"/>
                  </a:solidFill>
                  <a:latin typeface="Arial" pitchFamily="34" charset="0"/>
                  <a:ea typeface="MS PGothic" pitchFamily="34" charset="-128"/>
                </a:defRPr>
              </a:lvl3pPr>
              <a:lvl4pPr marL="1600200" indent="-228600" defTabSz="5016500" eaLnBrk="0" hangingPunct="0">
                <a:defRPr sz="4000" b="1" baseline="-25000">
                  <a:solidFill>
                    <a:schemeClr val="tx1"/>
                  </a:solidFill>
                  <a:latin typeface="Arial" pitchFamily="34" charset="0"/>
                  <a:ea typeface="MS PGothic" pitchFamily="34" charset="-128"/>
                </a:defRPr>
              </a:lvl4pPr>
              <a:lvl5pPr marL="2057400" indent="-228600" defTabSz="5016500" eaLnBrk="0" hangingPunct="0">
                <a:defRPr sz="4000" b="1" baseline="-25000">
                  <a:solidFill>
                    <a:schemeClr val="tx1"/>
                  </a:solidFill>
                  <a:latin typeface="Arial" pitchFamily="34" charset="0"/>
                  <a:ea typeface="MS PGothic" pitchFamily="34" charset="-128"/>
                </a:defRPr>
              </a:lvl5pPr>
              <a:lvl6pPr marL="25146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eaLnBrk="1" hangingPunct="1"/>
              <a:r>
                <a:rPr lang="en-US" sz="4300" baseline="0" dirty="0">
                  <a:ea typeface="ヒラギノ角ゴ Pro W3" charset="-128"/>
                </a:rPr>
                <a:t>Future</a:t>
              </a:r>
              <a:r>
                <a:rPr lang="en-US" sz="4300" baseline="0" dirty="0">
                  <a:solidFill>
                    <a:schemeClr val="bg1"/>
                  </a:solidFill>
                  <a:ea typeface="ヒラギノ角ゴ Pro W3" charset="-128"/>
                </a:rPr>
                <a:t> </a:t>
              </a:r>
              <a:r>
                <a:rPr lang="en-US" sz="4300" baseline="0" dirty="0">
                  <a:ea typeface="ヒラギノ角ゴ Pro W3" charset="-128"/>
                </a:rPr>
                <a:t>Direction</a:t>
              </a:r>
              <a:endParaRPr lang="en-US" baseline="0" dirty="0">
                <a:ea typeface="ヒラギノ角ゴ Pro W3" charset="-128"/>
              </a:endParaRPr>
            </a:p>
          </p:txBody>
        </p:sp>
      </p:grpSp>
      <p:grpSp>
        <p:nvGrpSpPr>
          <p:cNvPr id="26" name="Group 25"/>
          <p:cNvGrpSpPr/>
          <p:nvPr/>
        </p:nvGrpSpPr>
        <p:grpSpPr>
          <a:xfrm>
            <a:off x="29659057" y="24418921"/>
            <a:ext cx="14254314" cy="5322029"/>
            <a:chOff x="34823400" y="32972873"/>
            <a:chExt cx="15544800" cy="3150690"/>
          </a:xfrm>
        </p:grpSpPr>
        <p:sp>
          <p:nvSpPr>
            <p:cNvPr id="14345" name="Rectangle 43"/>
            <p:cNvSpPr>
              <a:spLocks noChangeArrowheads="1"/>
            </p:cNvSpPr>
            <p:nvPr/>
          </p:nvSpPr>
          <p:spPr bwMode="auto">
            <a:xfrm>
              <a:off x="34823400" y="32972873"/>
              <a:ext cx="15544800" cy="315069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sp>
          <p:nvSpPr>
            <p:cNvPr id="69" name="Rectangle 2"/>
            <p:cNvSpPr txBox="1">
              <a:spLocks noChangeArrowheads="1"/>
            </p:cNvSpPr>
            <p:nvPr/>
          </p:nvSpPr>
          <p:spPr>
            <a:xfrm>
              <a:off x="34823400" y="32972873"/>
              <a:ext cx="15473229" cy="768525"/>
            </a:xfrm>
            <a:custGeom>
              <a:avLst/>
              <a:gdLst>
                <a:gd name="connsiteX0" fmla="*/ 0 w 15525751"/>
                <a:gd name="connsiteY0" fmla="*/ 0 h 815181"/>
                <a:gd name="connsiteX1" fmla="*/ 15525751 w 15525751"/>
                <a:gd name="connsiteY1" fmla="*/ 0 h 815181"/>
                <a:gd name="connsiteX2" fmla="*/ 15525751 w 15525751"/>
                <a:gd name="connsiteY2" fmla="*/ 815181 h 815181"/>
                <a:gd name="connsiteX3" fmla="*/ 0 w 15525751"/>
                <a:gd name="connsiteY3" fmla="*/ 815181 h 815181"/>
                <a:gd name="connsiteX4" fmla="*/ 0 w 15525751"/>
                <a:gd name="connsiteY4" fmla="*/ 0 h 815181"/>
                <a:gd name="connsiteX0" fmla="*/ 0 w 15525751"/>
                <a:gd name="connsiteY0" fmla="*/ 0 h 887752"/>
                <a:gd name="connsiteX1" fmla="*/ 15525751 w 15525751"/>
                <a:gd name="connsiteY1" fmla="*/ 0 h 887752"/>
                <a:gd name="connsiteX2" fmla="*/ 15525751 w 15525751"/>
                <a:gd name="connsiteY2" fmla="*/ 815181 h 887752"/>
                <a:gd name="connsiteX3" fmla="*/ 0 w 15525751"/>
                <a:gd name="connsiteY3" fmla="*/ 887752 h 887752"/>
                <a:gd name="connsiteX4" fmla="*/ 0 w 15525751"/>
                <a:gd name="connsiteY4" fmla="*/ 0 h 887752"/>
                <a:gd name="connsiteX0" fmla="*/ 0 w 15540266"/>
                <a:gd name="connsiteY0" fmla="*/ 0 h 916781"/>
                <a:gd name="connsiteX1" fmla="*/ 15525751 w 15540266"/>
                <a:gd name="connsiteY1" fmla="*/ 0 h 916781"/>
                <a:gd name="connsiteX2" fmla="*/ 15540266 w 15540266"/>
                <a:gd name="connsiteY2" fmla="*/ 916781 h 916781"/>
                <a:gd name="connsiteX3" fmla="*/ 0 w 15540266"/>
                <a:gd name="connsiteY3" fmla="*/ 887752 h 916781"/>
                <a:gd name="connsiteX4" fmla="*/ 0 w 15540266"/>
                <a:gd name="connsiteY4" fmla="*/ 0 h 916781"/>
                <a:gd name="connsiteX0" fmla="*/ 0 w 15540266"/>
                <a:gd name="connsiteY0" fmla="*/ 0 h 916781"/>
                <a:gd name="connsiteX1" fmla="*/ 15525751 w 15540266"/>
                <a:gd name="connsiteY1" fmla="*/ 0 h 916781"/>
                <a:gd name="connsiteX2" fmla="*/ 15540266 w 15540266"/>
                <a:gd name="connsiteY2" fmla="*/ 916781 h 916781"/>
                <a:gd name="connsiteX3" fmla="*/ 0 w 15540266"/>
                <a:gd name="connsiteY3" fmla="*/ 739496 h 916781"/>
                <a:gd name="connsiteX4" fmla="*/ 0 w 15540266"/>
                <a:gd name="connsiteY4" fmla="*/ 0 h 916781"/>
                <a:gd name="connsiteX0" fmla="*/ 0 w 15525751"/>
                <a:gd name="connsiteY0" fmla="*/ 0 h 768525"/>
                <a:gd name="connsiteX1" fmla="*/ 15525751 w 15525751"/>
                <a:gd name="connsiteY1" fmla="*/ 0 h 768525"/>
                <a:gd name="connsiteX2" fmla="*/ 15508116 w 15525751"/>
                <a:gd name="connsiteY2" fmla="*/ 768525 h 768525"/>
                <a:gd name="connsiteX3" fmla="*/ 0 w 15525751"/>
                <a:gd name="connsiteY3" fmla="*/ 739496 h 768525"/>
                <a:gd name="connsiteX4" fmla="*/ 0 w 15525751"/>
                <a:gd name="connsiteY4" fmla="*/ 0 h 768525"/>
                <a:gd name="connsiteX0" fmla="*/ 0 w 15540215"/>
                <a:gd name="connsiteY0" fmla="*/ 0 h 768525"/>
                <a:gd name="connsiteX1" fmla="*/ 15525751 w 15540215"/>
                <a:gd name="connsiteY1" fmla="*/ 0 h 768525"/>
                <a:gd name="connsiteX2" fmla="*/ 15540215 w 15540215"/>
                <a:gd name="connsiteY2" fmla="*/ 768525 h 768525"/>
                <a:gd name="connsiteX3" fmla="*/ 0 w 15540215"/>
                <a:gd name="connsiteY3" fmla="*/ 739496 h 768525"/>
                <a:gd name="connsiteX4" fmla="*/ 0 w 15540215"/>
                <a:gd name="connsiteY4" fmla="*/ 0 h 768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0215" h="768525">
                  <a:moveTo>
                    <a:pt x="0" y="0"/>
                  </a:moveTo>
                  <a:lnTo>
                    <a:pt x="15525751" y="0"/>
                  </a:lnTo>
                  <a:lnTo>
                    <a:pt x="15540215" y="768525"/>
                  </a:lnTo>
                  <a:lnTo>
                    <a:pt x="0" y="739496"/>
                  </a:lnTo>
                  <a:lnTo>
                    <a:pt x="0" y="0"/>
                  </a:lnTo>
                  <a:close/>
                </a:path>
              </a:pathLst>
            </a:custGeom>
            <a:solidFill>
              <a:schemeClr val="accent1">
                <a:lumMod val="40000"/>
                <a:lumOff val="60000"/>
              </a:schemeClr>
            </a:solidFill>
            <a:ln>
              <a:solidFill>
                <a:schemeClr val="accent1"/>
              </a:solidFill>
            </a:ln>
          </p:spPr>
          <p:txBody>
            <a:bodyPr/>
            <a:lstStyle>
              <a:lvl1pPr defTabSz="5016500" eaLnBrk="0" hangingPunct="0">
                <a:defRPr sz="4000" b="1" baseline="-25000">
                  <a:solidFill>
                    <a:schemeClr val="tx1"/>
                  </a:solidFill>
                  <a:latin typeface="Arial" pitchFamily="34" charset="0"/>
                  <a:ea typeface="MS PGothic" pitchFamily="34" charset="-128"/>
                </a:defRPr>
              </a:lvl1pPr>
              <a:lvl2pPr marL="742950" indent="-285750" defTabSz="5016500" eaLnBrk="0" hangingPunct="0">
                <a:defRPr sz="4000" b="1" baseline="-25000">
                  <a:solidFill>
                    <a:schemeClr val="tx1"/>
                  </a:solidFill>
                  <a:latin typeface="Arial" pitchFamily="34" charset="0"/>
                  <a:ea typeface="MS PGothic" pitchFamily="34" charset="-128"/>
                </a:defRPr>
              </a:lvl2pPr>
              <a:lvl3pPr marL="1143000" indent="-228600" defTabSz="5016500" eaLnBrk="0" hangingPunct="0">
                <a:defRPr sz="4000" b="1" baseline="-25000">
                  <a:solidFill>
                    <a:schemeClr val="tx1"/>
                  </a:solidFill>
                  <a:latin typeface="Arial" pitchFamily="34" charset="0"/>
                  <a:ea typeface="MS PGothic" pitchFamily="34" charset="-128"/>
                </a:defRPr>
              </a:lvl3pPr>
              <a:lvl4pPr marL="1600200" indent="-228600" defTabSz="5016500" eaLnBrk="0" hangingPunct="0">
                <a:defRPr sz="4000" b="1" baseline="-25000">
                  <a:solidFill>
                    <a:schemeClr val="tx1"/>
                  </a:solidFill>
                  <a:latin typeface="Arial" pitchFamily="34" charset="0"/>
                  <a:ea typeface="MS PGothic" pitchFamily="34" charset="-128"/>
                </a:defRPr>
              </a:lvl4pPr>
              <a:lvl5pPr marL="2057400" indent="-228600" defTabSz="5016500" eaLnBrk="0" hangingPunct="0">
                <a:defRPr sz="4000" b="1" baseline="-25000">
                  <a:solidFill>
                    <a:schemeClr val="tx1"/>
                  </a:solidFill>
                  <a:latin typeface="Arial" pitchFamily="34" charset="0"/>
                  <a:ea typeface="MS PGothic" pitchFamily="34" charset="-128"/>
                </a:defRPr>
              </a:lvl5pPr>
              <a:lvl6pPr marL="25146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eaLnBrk="1" hangingPunct="1"/>
              <a:r>
                <a:rPr lang="en-US" sz="4300" baseline="0" dirty="0">
                  <a:ea typeface="ヒラギノ角ゴ Pro W3" charset="-128"/>
                </a:rPr>
                <a:t>Acknowledgments</a:t>
              </a:r>
              <a:endParaRPr lang="en-US" baseline="0" dirty="0">
                <a:ea typeface="ヒラギノ角ゴ Pro W3" charset="-128"/>
              </a:endParaRPr>
            </a:p>
          </p:txBody>
        </p:sp>
      </p:grpSp>
      <p:grpSp>
        <p:nvGrpSpPr>
          <p:cNvPr id="22" name="Group 21"/>
          <p:cNvGrpSpPr/>
          <p:nvPr/>
        </p:nvGrpSpPr>
        <p:grpSpPr>
          <a:xfrm>
            <a:off x="15435031" y="5508661"/>
            <a:ext cx="13922050" cy="27079315"/>
            <a:chOff x="17946053" y="6547786"/>
            <a:chExt cx="16242392" cy="29575777"/>
          </a:xfrm>
        </p:grpSpPr>
        <p:sp>
          <p:nvSpPr>
            <p:cNvPr id="9" name="Rectangle 8"/>
            <p:cNvSpPr/>
            <p:nvPr/>
          </p:nvSpPr>
          <p:spPr>
            <a:xfrm>
              <a:off x="17946053" y="6547786"/>
              <a:ext cx="16242392" cy="814712"/>
            </a:xfrm>
            <a:custGeom>
              <a:avLst/>
              <a:gdLst>
                <a:gd name="connsiteX0" fmla="*/ 0 w 16230600"/>
                <a:gd name="connsiteY0" fmla="*/ 0 h 646331"/>
                <a:gd name="connsiteX1" fmla="*/ 16230600 w 16230600"/>
                <a:gd name="connsiteY1" fmla="*/ 0 h 646331"/>
                <a:gd name="connsiteX2" fmla="*/ 16230600 w 16230600"/>
                <a:gd name="connsiteY2" fmla="*/ 646331 h 646331"/>
                <a:gd name="connsiteX3" fmla="*/ 0 w 16230600"/>
                <a:gd name="connsiteY3" fmla="*/ 646331 h 646331"/>
                <a:gd name="connsiteX4" fmla="*/ 0 w 16230600"/>
                <a:gd name="connsiteY4" fmla="*/ 0 h 646331"/>
                <a:gd name="connsiteX0" fmla="*/ 0 w 16230600"/>
                <a:gd name="connsiteY0" fmla="*/ 0 h 817781"/>
                <a:gd name="connsiteX1" fmla="*/ 16230600 w 16230600"/>
                <a:gd name="connsiteY1" fmla="*/ 0 h 817781"/>
                <a:gd name="connsiteX2" fmla="*/ 16230600 w 16230600"/>
                <a:gd name="connsiteY2" fmla="*/ 646331 h 817781"/>
                <a:gd name="connsiteX3" fmla="*/ 57150 w 16230600"/>
                <a:gd name="connsiteY3" fmla="*/ 817781 h 817781"/>
                <a:gd name="connsiteX4" fmla="*/ 0 w 16230600"/>
                <a:gd name="connsiteY4" fmla="*/ 0 h 817781"/>
                <a:gd name="connsiteX0" fmla="*/ 0 w 16230600"/>
                <a:gd name="connsiteY0" fmla="*/ 0 h 846356"/>
                <a:gd name="connsiteX1" fmla="*/ 16230600 w 16230600"/>
                <a:gd name="connsiteY1" fmla="*/ 0 h 846356"/>
                <a:gd name="connsiteX2" fmla="*/ 16202025 w 16230600"/>
                <a:gd name="connsiteY2" fmla="*/ 846356 h 846356"/>
                <a:gd name="connsiteX3" fmla="*/ 57150 w 16230600"/>
                <a:gd name="connsiteY3" fmla="*/ 817781 h 846356"/>
                <a:gd name="connsiteX4" fmla="*/ 0 w 16230600"/>
                <a:gd name="connsiteY4" fmla="*/ 0 h 846356"/>
                <a:gd name="connsiteX0" fmla="*/ 0 w 16230600"/>
                <a:gd name="connsiteY0" fmla="*/ 0 h 932081"/>
                <a:gd name="connsiteX1" fmla="*/ 16230600 w 16230600"/>
                <a:gd name="connsiteY1" fmla="*/ 0 h 932081"/>
                <a:gd name="connsiteX2" fmla="*/ 16202025 w 16230600"/>
                <a:gd name="connsiteY2" fmla="*/ 846356 h 932081"/>
                <a:gd name="connsiteX3" fmla="*/ 0 w 16230600"/>
                <a:gd name="connsiteY3" fmla="*/ 932081 h 932081"/>
                <a:gd name="connsiteX4" fmla="*/ 0 w 16230600"/>
                <a:gd name="connsiteY4" fmla="*/ 0 h 932081"/>
                <a:gd name="connsiteX0" fmla="*/ 0 w 16230600"/>
                <a:gd name="connsiteY0" fmla="*/ 0 h 960656"/>
                <a:gd name="connsiteX1" fmla="*/ 16230600 w 16230600"/>
                <a:gd name="connsiteY1" fmla="*/ 0 h 960656"/>
                <a:gd name="connsiteX2" fmla="*/ 16202025 w 16230600"/>
                <a:gd name="connsiteY2" fmla="*/ 960656 h 960656"/>
                <a:gd name="connsiteX3" fmla="*/ 0 w 16230600"/>
                <a:gd name="connsiteY3" fmla="*/ 932081 h 960656"/>
                <a:gd name="connsiteX4" fmla="*/ 0 w 16230600"/>
                <a:gd name="connsiteY4" fmla="*/ 0 h 960656"/>
                <a:gd name="connsiteX0" fmla="*/ 0 w 16230600"/>
                <a:gd name="connsiteY0" fmla="*/ 0 h 1229383"/>
                <a:gd name="connsiteX1" fmla="*/ 16230600 w 16230600"/>
                <a:gd name="connsiteY1" fmla="*/ 0 h 1229383"/>
                <a:gd name="connsiteX2" fmla="*/ 16202025 w 16230600"/>
                <a:gd name="connsiteY2" fmla="*/ 960656 h 1229383"/>
                <a:gd name="connsiteX3" fmla="*/ 28575 w 16230600"/>
                <a:gd name="connsiteY3" fmla="*/ 1229383 h 1229383"/>
                <a:gd name="connsiteX4" fmla="*/ 0 w 16230600"/>
                <a:gd name="connsiteY4" fmla="*/ 0 h 1229383"/>
                <a:gd name="connsiteX0" fmla="*/ 0 w 16230600"/>
                <a:gd name="connsiteY0" fmla="*/ 0 h 1257958"/>
                <a:gd name="connsiteX1" fmla="*/ 16230600 w 16230600"/>
                <a:gd name="connsiteY1" fmla="*/ 0 h 1257958"/>
                <a:gd name="connsiteX2" fmla="*/ 16173450 w 16230600"/>
                <a:gd name="connsiteY2" fmla="*/ 1257958 h 1257958"/>
                <a:gd name="connsiteX3" fmla="*/ 28575 w 16230600"/>
                <a:gd name="connsiteY3" fmla="*/ 1229383 h 1257958"/>
                <a:gd name="connsiteX4" fmla="*/ 0 w 16230600"/>
                <a:gd name="connsiteY4" fmla="*/ 0 h 1257958"/>
                <a:gd name="connsiteX0" fmla="*/ 0 w 16230600"/>
                <a:gd name="connsiteY0" fmla="*/ 0 h 1428710"/>
                <a:gd name="connsiteX1" fmla="*/ 16230600 w 16230600"/>
                <a:gd name="connsiteY1" fmla="*/ 0 h 1428710"/>
                <a:gd name="connsiteX2" fmla="*/ 16173450 w 16230600"/>
                <a:gd name="connsiteY2" fmla="*/ 1257958 h 1428710"/>
                <a:gd name="connsiteX3" fmla="*/ 28575 w 16230600"/>
                <a:gd name="connsiteY3" fmla="*/ 1428710 h 1428710"/>
                <a:gd name="connsiteX4" fmla="*/ 0 w 16230600"/>
                <a:gd name="connsiteY4" fmla="*/ 0 h 1428710"/>
                <a:gd name="connsiteX0" fmla="*/ 0 w 16234410"/>
                <a:gd name="connsiteY0" fmla="*/ 0 h 1507116"/>
                <a:gd name="connsiteX1" fmla="*/ 16230600 w 16234410"/>
                <a:gd name="connsiteY1" fmla="*/ 0 h 1507116"/>
                <a:gd name="connsiteX2" fmla="*/ 16234410 w 16234410"/>
                <a:gd name="connsiteY2" fmla="*/ 1507116 h 1507116"/>
                <a:gd name="connsiteX3" fmla="*/ 28575 w 16234410"/>
                <a:gd name="connsiteY3" fmla="*/ 1428710 h 1507116"/>
                <a:gd name="connsiteX4" fmla="*/ 0 w 16234410"/>
                <a:gd name="connsiteY4" fmla="*/ 0 h 1507116"/>
                <a:gd name="connsiteX0" fmla="*/ 0 w 16234410"/>
                <a:gd name="connsiteY0" fmla="*/ 0 h 1628036"/>
                <a:gd name="connsiteX1" fmla="*/ 16230600 w 16234410"/>
                <a:gd name="connsiteY1" fmla="*/ 0 h 1628036"/>
                <a:gd name="connsiteX2" fmla="*/ 16234410 w 16234410"/>
                <a:gd name="connsiteY2" fmla="*/ 1507116 h 1628036"/>
                <a:gd name="connsiteX3" fmla="*/ 59055 w 16234410"/>
                <a:gd name="connsiteY3" fmla="*/ 1628036 h 1628036"/>
                <a:gd name="connsiteX4" fmla="*/ 0 w 16234410"/>
                <a:gd name="connsiteY4" fmla="*/ 0 h 1628036"/>
                <a:gd name="connsiteX0" fmla="*/ 0 w 16230600"/>
                <a:gd name="connsiteY0" fmla="*/ 0 h 1706442"/>
                <a:gd name="connsiteX1" fmla="*/ 16230600 w 16230600"/>
                <a:gd name="connsiteY1" fmla="*/ 0 h 1706442"/>
                <a:gd name="connsiteX2" fmla="*/ 16173450 w 16230600"/>
                <a:gd name="connsiteY2" fmla="*/ 1706442 h 1706442"/>
                <a:gd name="connsiteX3" fmla="*/ 59055 w 16230600"/>
                <a:gd name="connsiteY3" fmla="*/ 1628036 h 1706442"/>
                <a:gd name="connsiteX4" fmla="*/ 0 w 16230600"/>
                <a:gd name="connsiteY4" fmla="*/ 0 h 1706442"/>
                <a:gd name="connsiteX0" fmla="*/ 0 w 16230600"/>
                <a:gd name="connsiteY0" fmla="*/ 0 h 1706442"/>
                <a:gd name="connsiteX1" fmla="*/ 16230600 w 16230600"/>
                <a:gd name="connsiteY1" fmla="*/ 0 h 1706442"/>
                <a:gd name="connsiteX2" fmla="*/ 16173450 w 16230600"/>
                <a:gd name="connsiteY2" fmla="*/ 1706442 h 1706442"/>
                <a:gd name="connsiteX3" fmla="*/ 1905 w 16230600"/>
                <a:gd name="connsiteY3" fmla="*/ 1690325 h 1706442"/>
                <a:gd name="connsiteX4" fmla="*/ 0 w 16230600"/>
                <a:gd name="connsiteY4" fmla="*/ 0 h 1706442"/>
                <a:gd name="connsiteX0" fmla="*/ 0 w 16230600"/>
                <a:gd name="connsiteY0" fmla="*/ 0 h 1706442"/>
                <a:gd name="connsiteX1" fmla="*/ 16230600 w 16230600"/>
                <a:gd name="connsiteY1" fmla="*/ 0 h 1706442"/>
                <a:gd name="connsiteX2" fmla="*/ 16216993 w 16230600"/>
                <a:gd name="connsiteY2" fmla="*/ 1706442 h 1706442"/>
                <a:gd name="connsiteX3" fmla="*/ 1905 w 16230600"/>
                <a:gd name="connsiteY3" fmla="*/ 1690325 h 1706442"/>
                <a:gd name="connsiteX4" fmla="*/ 0 w 16230600"/>
                <a:gd name="connsiteY4" fmla="*/ 0 h 1706442"/>
                <a:gd name="connsiteX0" fmla="*/ 36195 w 16266795"/>
                <a:gd name="connsiteY0" fmla="*/ 0 h 2028313"/>
                <a:gd name="connsiteX1" fmla="*/ 16266795 w 16266795"/>
                <a:gd name="connsiteY1" fmla="*/ 0 h 2028313"/>
                <a:gd name="connsiteX2" fmla="*/ 16253188 w 16266795"/>
                <a:gd name="connsiteY2" fmla="*/ 1706442 h 2028313"/>
                <a:gd name="connsiteX3" fmla="*/ 0 w 16266795"/>
                <a:gd name="connsiteY3" fmla="*/ 2028313 h 2028313"/>
                <a:gd name="connsiteX4" fmla="*/ 36195 w 16266795"/>
                <a:gd name="connsiteY4" fmla="*/ 0 h 2028313"/>
                <a:gd name="connsiteX0" fmla="*/ 0 w 16230600"/>
                <a:gd name="connsiteY0" fmla="*/ 0 h 2028313"/>
                <a:gd name="connsiteX1" fmla="*/ 16230600 w 16230600"/>
                <a:gd name="connsiteY1" fmla="*/ 0 h 2028313"/>
                <a:gd name="connsiteX2" fmla="*/ 16216993 w 16230600"/>
                <a:gd name="connsiteY2" fmla="*/ 1706442 h 2028313"/>
                <a:gd name="connsiteX3" fmla="*/ 14605 w 16230600"/>
                <a:gd name="connsiteY3" fmla="*/ 2028313 h 2028313"/>
                <a:gd name="connsiteX4" fmla="*/ 0 w 16230600"/>
                <a:gd name="connsiteY4" fmla="*/ 0 h 2028313"/>
                <a:gd name="connsiteX0" fmla="*/ 0 w 16230600"/>
                <a:gd name="connsiteY0" fmla="*/ 0 h 2140976"/>
                <a:gd name="connsiteX1" fmla="*/ 16230600 w 16230600"/>
                <a:gd name="connsiteY1" fmla="*/ 0 h 2140976"/>
                <a:gd name="connsiteX2" fmla="*/ 16216993 w 16230600"/>
                <a:gd name="connsiteY2" fmla="*/ 1706442 h 2140976"/>
                <a:gd name="connsiteX3" fmla="*/ 40005 w 16230600"/>
                <a:gd name="connsiteY3" fmla="*/ 2140976 h 2140976"/>
                <a:gd name="connsiteX4" fmla="*/ 0 w 16230600"/>
                <a:gd name="connsiteY4" fmla="*/ 0 h 2140976"/>
                <a:gd name="connsiteX0" fmla="*/ 0 w 16230600"/>
                <a:gd name="connsiteY0" fmla="*/ 0 h 2140976"/>
                <a:gd name="connsiteX1" fmla="*/ 16230600 w 16230600"/>
                <a:gd name="connsiteY1" fmla="*/ 0 h 2140976"/>
                <a:gd name="connsiteX2" fmla="*/ 16216993 w 16230600"/>
                <a:gd name="connsiteY2" fmla="*/ 1706442 h 2140976"/>
                <a:gd name="connsiteX3" fmla="*/ 14605 w 16230600"/>
                <a:gd name="connsiteY3" fmla="*/ 2140976 h 2140976"/>
                <a:gd name="connsiteX4" fmla="*/ 0 w 16230600"/>
                <a:gd name="connsiteY4" fmla="*/ 0 h 2140976"/>
                <a:gd name="connsiteX0" fmla="*/ 0 w 16242393"/>
                <a:gd name="connsiteY0" fmla="*/ 0 h 2140976"/>
                <a:gd name="connsiteX1" fmla="*/ 16230600 w 16242393"/>
                <a:gd name="connsiteY1" fmla="*/ 0 h 2140976"/>
                <a:gd name="connsiteX2" fmla="*/ 16242393 w 16242393"/>
                <a:gd name="connsiteY2" fmla="*/ 2016264 h 2140976"/>
                <a:gd name="connsiteX3" fmla="*/ 14605 w 16242393"/>
                <a:gd name="connsiteY3" fmla="*/ 2140976 h 2140976"/>
                <a:gd name="connsiteX4" fmla="*/ 0 w 16242393"/>
                <a:gd name="connsiteY4" fmla="*/ 0 h 2140976"/>
                <a:gd name="connsiteX0" fmla="*/ 0 w 16242393"/>
                <a:gd name="connsiteY0" fmla="*/ 0 h 2140976"/>
                <a:gd name="connsiteX1" fmla="*/ 16230600 w 16242393"/>
                <a:gd name="connsiteY1" fmla="*/ 0 h 2140976"/>
                <a:gd name="connsiteX2" fmla="*/ 16242393 w 16242393"/>
                <a:gd name="connsiteY2" fmla="*/ 2100761 h 2140976"/>
                <a:gd name="connsiteX3" fmla="*/ 14605 w 16242393"/>
                <a:gd name="connsiteY3" fmla="*/ 2140976 h 2140976"/>
                <a:gd name="connsiteX4" fmla="*/ 0 w 16242393"/>
                <a:gd name="connsiteY4" fmla="*/ 0 h 2140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42393" h="2140976">
                  <a:moveTo>
                    <a:pt x="0" y="0"/>
                  </a:moveTo>
                  <a:lnTo>
                    <a:pt x="16230600" y="0"/>
                  </a:lnTo>
                  <a:lnTo>
                    <a:pt x="16242393" y="2100761"/>
                  </a:lnTo>
                  <a:lnTo>
                    <a:pt x="14605" y="2140976"/>
                  </a:lnTo>
                  <a:cubicBezTo>
                    <a:pt x="9737" y="1427317"/>
                    <a:pt x="4868" y="713659"/>
                    <a:pt x="0" y="0"/>
                  </a:cubicBezTo>
                  <a:close/>
                </a:path>
              </a:pathLst>
            </a:custGeom>
            <a:solidFill>
              <a:schemeClr val="tx2">
                <a:lumMod val="20000"/>
                <a:lumOff val="80000"/>
              </a:schemeClr>
            </a:solidFill>
            <a:ln>
              <a:solidFill>
                <a:schemeClr val="accent1"/>
              </a:solidFill>
            </a:ln>
          </p:spPr>
          <p:txBody>
            <a:bodyPr wrap="square">
              <a:spAutoFit/>
            </a:bodyPr>
            <a:lstStyle/>
            <a:p>
              <a:pPr algn="ctr">
                <a:defRPr/>
              </a:pPr>
              <a:endParaRPr lang="en-US" sz="4300" baseline="0" dirty="0">
                <a:latin typeface="Arial" charset="0"/>
                <a:ea typeface="ＭＳ Ｐゴシック" charset="0"/>
                <a:cs typeface="ＭＳ Ｐゴシック" charset="0"/>
              </a:endParaRPr>
            </a:p>
          </p:txBody>
        </p:sp>
        <p:sp>
          <p:nvSpPr>
            <p:cNvPr id="14351" name="Rectangle 21"/>
            <p:cNvSpPr>
              <a:spLocks noChangeArrowheads="1"/>
            </p:cNvSpPr>
            <p:nvPr/>
          </p:nvSpPr>
          <p:spPr bwMode="auto">
            <a:xfrm>
              <a:off x="17949863" y="6557963"/>
              <a:ext cx="16230600" cy="2956560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grpSp>
      <p:sp>
        <p:nvSpPr>
          <p:cNvPr id="53" name="TextBox 52"/>
          <p:cNvSpPr txBox="1"/>
          <p:nvPr/>
        </p:nvSpPr>
        <p:spPr>
          <a:xfrm>
            <a:off x="15468162" y="6539750"/>
            <a:ext cx="13905104" cy="2204379"/>
          </a:xfrm>
          <a:prstGeom prst="rect">
            <a:avLst/>
          </a:prstGeom>
          <a:noFill/>
        </p:spPr>
        <p:txBody>
          <a:bodyPr wrap="square" lIns="79925" tIns="39970" rIns="79925" bIns="39970"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rPr>
              <a:t>We assessed the outcomes of </a:t>
            </a:r>
            <a:r>
              <a:rPr kumimoji="0" lang="en-US" sz="3400" b="0" i="0" u="none" strike="noStrike" kern="1200" cap="none" spc="0" normalizeH="0" baseline="0" noProof="0" dirty="0" err="1">
                <a:ln>
                  <a:noFill/>
                </a:ln>
                <a:solidFill>
                  <a:prstClr val="black"/>
                </a:solidFill>
                <a:effectLst/>
                <a:uLnTx/>
                <a:uFillTx/>
                <a:latin typeface="Calibri" panose="020F0502020204030204" pitchFamily="34" charset="0"/>
                <a:ea typeface="MS PGothic" pitchFamily="34" charset="-128"/>
                <a:cs typeface="+mn-cs"/>
              </a:rPr>
              <a:t>eCHIS</a:t>
            </a:r>
            <a:r>
              <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rPr>
              <a:t> trainings and recorded what Community Health Promoters didn’t know and what they understood </a:t>
            </a:r>
            <a:r>
              <a:rPr kumimoji="0" lang="en-US" sz="3400" b="0" i="0" u="none" strike="noStrike" kern="1200" cap="none" spc="0" normalizeH="0" baseline="0" noProof="0">
                <a:ln>
                  <a:noFill/>
                </a:ln>
                <a:solidFill>
                  <a:prstClr val="black"/>
                </a:solidFill>
                <a:effectLst/>
                <a:uLnTx/>
                <a:uFillTx/>
                <a:latin typeface="Calibri" panose="020F0502020204030204" pitchFamily="34" charset="0"/>
                <a:ea typeface="MS PGothic" pitchFamily="34" charset="-128"/>
                <a:cs typeface="+mn-cs"/>
              </a:rPr>
              <a:t>after troubleshooting.</a:t>
            </a:r>
            <a:endPar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endParaRPr>
          </a:p>
          <a:p>
            <a:pPr algn="just"/>
            <a:endParaRPr lang="en-US" sz="3600" b="0" baseline="0" dirty="0">
              <a:latin typeface="Calibri" panose="020F0502020204030204" pitchFamily="34" charset="0"/>
            </a:endParaRPr>
          </a:p>
        </p:txBody>
      </p:sp>
      <p:sp>
        <p:nvSpPr>
          <p:cNvPr id="54" name="TextBox 53"/>
          <p:cNvSpPr txBox="1"/>
          <p:nvPr/>
        </p:nvSpPr>
        <p:spPr>
          <a:xfrm>
            <a:off x="29677688" y="13028275"/>
            <a:ext cx="13834492" cy="7929023"/>
          </a:xfrm>
          <a:prstGeom prst="rect">
            <a:avLst/>
          </a:prstGeom>
          <a:noFill/>
        </p:spPr>
        <p:txBody>
          <a:bodyPr wrap="square" lIns="79925" tIns="39970" rIns="79925" bIns="39970"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rPr>
              <a:t>The induction and  sensitization that was done initially was inadequate. Follow up trainings done by Kijabe Hospital MNCH enhanced knowledge retention and skills improvement among CHPs. </a:t>
            </a:r>
            <a:r>
              <a:rPr lang="en-US" b="0" baseline="0" dirty="0">
                <a:solidFill>
                  <a:prstClr val="black"/>
                </a:solidFill>
                <a:latin typeface="Calibri" panose="020F0502020204030204" pitchFamily="34" charset="0"/>
              </a:rPr>
              <a:t>They</a:t>
            </a:r>
            <a:r>
              <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rPr>
              <a:t> confessed their ability to negotiate complex technological applications after one-on-one support from facilitators. </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rPr>
              <a:t>It takes more time and patience to train people with low digital literacy level.</a:t>
            </a: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rPr>
              <a:t>eCHIS has great potential, if the implementation is adequately supported, Kenya’s Primary Health Care can achieve milestone improvements in service delivery, data accuracy, and decision-making. </a:t>
            </a:r>
          </a:p>
          <a:p>
            <a:pPr marL="0" marR="0" lvl="0" indent="0" algn="just" defTabSz="914400" rtl="0" eaLnBrk="1" fontAlgn="base" latinLnBrk="0" hangingPunct="1">
              <a:lnSpc>
                <a:spcPct val="100000"/>
              </a:lnSpc>
              <a:spcBef>
                <a:spcPct val="0"/>
              </a:spcBef>
              <a:spcAft>
                <a:spcPct val="0"/>
              </a:spcAft>
              <a:buClrTx/>
              <a:buSzTx/>
              <a:buFontTx/>
              <a:buNone/>
              <a:tabLst/>
              <a:defRPr/>
            </a:pPr>
            <a:endParaRPr lang="en-US" b="0" baseline="0" dirty="0">
              <a:solidFill>
                <a:prstClr val="black"/>
              </a:solidFill>
              <a:latin typeface="Calibri" panose="020F0502020204030204"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rPr>
              <a:t>Strengthening training, technical support, and infrastructure will ensure seamless adoption, ultimately enhancing community health outcomes and system efficiency</a:t>
            </a: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n-US" sz="3400" b="0" i="0" u="none" strike="noStrike" kern="1200" cap="none" spc="0" normalizeH="0" baseline="0" noProof="0" dirty="0">
              <a:ln>
                <a:noFill/>
              </a:ln>
              <a:solidFill>
                <a:prstClr val="black"/>
              </a:solidFill>
              <a:effectLst/>
              <a:uLnTx/>
              <a:uFillTx/>
              <a:latin typeface="Calibri" panose="020F0502020204030204" pitchFamily="34" charset="0"/>
              <a:ea typeface="MS PGothic" pitchFamily="34" charset="-128"/>
              <a:cs typeface="+mn-cs"/>
            </a:endParaRPr>
          </a:p>
        </p:txBody>
      </p:sp>
      <p:sp>
        <p:nvSpPr>
          <p:cNvPr id="55" name="TextBox 54"/>
          <p:cNvSpPr txBox="1"/>
          <p:nvPr/>
        </p:nvSpPr>
        <p:spPr>
          <a:xfrm>
            <a:off x="29884378" y="21734988"/>
            <a:ext cx="14046703" cy="1711936"/>
          </a:xfrm>
          <a:prstGeom prst="rect">
            <a:avLst/>
          </a:prstGeom>
          <a:noFill/>
        </p:spPr>
        <p:txBody>
          <a:bodyPr wrap="square" lIns="79925" tIns="39970" rIns="79925" bIns="39970" rtlCol="0">
            <a:spAutoFit/>
          </a:bodyPr>
          <a:lstStyle/>
          <a:p>
            <a:pPr algn="just"/>
            <a:r>
              <a:rPr lang="en-US" sz="3600" b="0" baseline="0" dirty="0">
                <a:latin typeface="Calibri" panose="020F0502020204030204" pitchFamily="34" charset="0"/>
              </a:rPr>
              <a:t>Assess the impact of the training on actual data collected at the household level.</a:t>
            </a:r>
          </a:p>
          <a:p>
            <a:pPr algn="just"/>
            <a:endParaRPr lang="en-US" b="0" baseline="0" dirty="0">
              <a:latin typeface="Calibri" panose="020F0502020204030204" pitchFamily="34" charset="0"/>
            </a:endParaRPr>
          </a:p>
        </p:txBody>
      </p:sp>
      <p:sp>
        <p:nvSpPr>
          <p:cNvPr id="56" name="TextBox 55"/>
          <p:cNvSpPr txBox="1"/>
          <p:nvPr/>
        </p:nvSpPr>
        <p:spPr>
          <a:xfrm>
            <a:off x="29794399" y="25779893"/>
            <a:ext cx="13679681" cy="3219016"/>
          </a:xfrm>
          <a:prstGeom prst="rect">
            <a:avLst/>
          </a:prstGeom>
          <a:noFill/>
        </p:spPr>
        <p:txBody>
          <a:bodyPr wrap="square" lIns="79925" tIns="39970" rIns="79925" bIns="39970" rtlCol="0">
            <a:spAutoFit/>
          </a:bodyPr>
          <a:lstStyle/>
          <a:p>
            <a:pPr>
              <a:lnSpc>
                <a:spcPct val="107000"/>
              </a:lnSpc>
              <a:spcAft>
                <a:spcPts val="800"/>
              </a:spcAft>
            </a:pPr>
            <a:r>
              <a:rPr lang="en-US" sz="4800" b="0" dirty="0">
                <a:latin typeface="Calibri" panose="020F0502020204030204" pitchFamily="34" charset="0"/>
                <a:ea typeface="Calibri" panose="020F0502020204030204" pitchFamily="34" charset="0"/>
                <a:cs typeface="Calibri" panose="020F0502020204030204" pitchFamily="34" charset="0"/>
              </a:rPr>
              <a:t>We acknowledge AIC </a:t>
            </a:r>
            <a:r>
              <a:rPr lang="en-US" sz="4800" b="0" dirty="0" err="1">
                <a:latin typeface="Calibri" panose="020F0502020204030204" pitchFamily="34" charset="0"/>
                <a:ea typeface="Calibri" panose="020F0502020204030204" pitchFamily="34" charset="0"/>
                <a:cs typeface="Calibri" panose="020F0502020204030204" pitchFamily="34" charset="0"/>
              </a:rPr>
              <a:t>Kijabe</a:t>
            </a:r>
            <a:r>
              <a:rPr lang="en-US" sz="4800" b="0" dirty="0">
                <a:latin typeface="Calibri" panose="020F0502020204030204" pitchFamily="34" charset="0"/>
                <a:ea typeface="Calibri" panose="020F0502020204030204" pitchFamily="34" charset="0"/>
                <a:cs typeface="Calibri" panose="020F0502020204030204" pitchFamily="34" charset="0"/>
              </a:rPr>
              <a:t> Hospital for allowing our MNCH team to carry the name of the hospital as we reach out to Community Health Workers with trainings. </a:t>
            </a:r>
            <a:r>
              <a:rPr lang="en-US" sz="4800" b="0" dirty="0">
                <a:effectLst/>
                <a:latin typeface="Calibri" panose="020F0502020204030204" pitchFamily="34" charset="0"/>
                <a:ea typeface="Calibri" panose="020F0502020204030204" pitchFamily="34" charset="0"/>
                <a:cs typeface="Calibri" panose="020F0502020204030204" pitchFamily="34" charset="0"/>
              </a:rPr>
              <a:t>We are also sincerely grateful to Kiambu County, Nakuru County and </a:t>
            </a:r>
            <a:r>
              <a:rPr lang="en-US" sz="4800" b="0" dirty="0" err="1">
                <a:effectLst/>
                <a:latin typeface="Calibri" panose="020F0502020204030204" pitchFamily="34" charset="0"/>
                <a:ea typeface="Calibri" panose="020F0502020204030204" pitchFamily="34" charset="0"/>
                <a:cs typeface="Calibri" panose="020F0502020204030204" pitchFamily="34" charset="0"/>
              </a:rPr>
              <a:t>Nyandura</a:t>
            </a:r>
            <a:r>
              <a:rPr lang="en-US" sz="4800" b="0" dirty="0">
                <a:effectLst/>
                <a:latin typeface="Calibri" panose="020F0502020204030204" pitchFamily="34" charset="0"/>
                <a:ea typeface="Calibri" panose="020F0502020204030204" pitchFamily="34" charset="0"/>
                <a:cs typeface="Calibri" panose="020F0502020204030204" pitchFamily="34" charset="0"/>
              </a:rPr>
              <a:t> specifically </a:t>
            </a:r>
            <a:r>
              <a:rPr lang="en-US" sz="4800" b="0" dirty="0" err="1">
                <a:effectLst/>
                <a:latin typeface="Calibri" panose="020F0502020204030204" pitchFamily="34" charset="0"/>
                <a:ea typeface="Calibri" panose="020F0502020204030204" pitchFamily="34" charset="0"/>
                <a:cs typeface="Calibri" panose="020F0502020204030204" pitchFamily="34" charset="0"/>
              </a:rPr>
              <a:t>Lari</a:t>
            </a:r>
            <a:r>
              <a:rPr lang="en-US" sz="4800" b="0" dirty="0">
                <a:effectLst/>
                <a:latin typeface="Calibri" panose="020F0502020204030204" pitchFamily="34" charset="0"/>
                <a:ea typeface="Calibri" panose="020F0502020204030204" pitchFamily="34" charset="0"/>
                <a:cs typeface="Calibri" panose="020F0502020204030204" pitchFamily="34" charset="0"/>
              </a:rPr>
              <a:t> Subcounty Community Health Focal Person (SCHFP),</a:t>
            </a:r>
            <a:r>
              <a:rPr lang="en-US" sz="4800" b="0" dirty="0">
                <a:latin typeface="Calibri" panose="020F0502020204030204" pitchFamily="34" charset="0"/>
                <a:ea typeface="Calibri" panose="020F0502020204030204" pitchFamily="34" charset="0"/>
                <a:cs typeface="Calibri" panose="020F0502020204030204" pitchFamily="34" charset="0"/>
              </a:rPr>
              <a:t> </a:t>
            </a:r>
            <a:r>
              <a:rPr lang="en-US" sz="4800" b="0" dirty="0">
                <a:effectLst/>
                <a:latin typeface="Calibri" panose="020F0502020204030204" pitchFamily="34" charset="0"/>
                <a:ea typeface="Calibri" panose="020F0502020204030204" pitchFamily="34" charset="0"/>
                <a:cs typeface="Calibri" panose="020F0502020204030204" pitchFamily="34" charset="0"/>
              </a:rPr>
              <a:t>Limuru SCHSF, Naivasha SCHSFP</a:t>
            </a:r>
            <a:r>
              <a:rPr lang="en-US" sz="4800" b="0" dirty="0">
                <a:latin typeface="Calibri" panose="020F0502020204030204" pitchFamily="34" charset="0"/>
                <a:ea typeface="Calibri" panose="020F0502020204030204" pitchFamily="34" charset="0"/>
                <a:cs typeface="Calibri" panose="020F0502020204030204" pitchFamily="34" charset="0"/>
              </a:rPr>
              <a:t>, </a:t>
            </a:r>
            <a:r>
              <a:rPr lang="en-US" sz="4800" b="0" dirty="0" err="1">
                <a:effectLst/>
                <a:latin typeface="Calibri" panose="020F0502020204030204" pitchFamily="34" charset="0"/>
                <a:ea typeface="Calibri" panose="020F0502020204030204" pitchFamily="34" charset="0"/>
                <a:cs typeface="Calibri" panose="020F0502020204030204" pitchFamily="34" charset="0"/>
              </a:rPr>
              <a:t>Kinangop</a:t>
            </a:r>
            <a:r>
              <a:rPr lang="en-US" sz="4800" b="0" dirty="0">
                <a:effectLst/>
                <a:latin typeface="Calibri" panose="020F0502020204030204" pitchFamily="34" charset="0"/>
                <a:ea typeface="Calibri" panose="020F0502020204030204" pitchFamily="34" charset="0"/>
                <a:cs typeface="Calibri" panose="020F0502020204030204" pitchFamily="34" charset="0"/>
              </a:rPr>
              <a:t> SCPHO for working alongside the MNCH team to make this project a success</a:t>
            </a:r>
            <a:endParaRPr lang="en-KE" sz="4800" b="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33" name="image1.png"/>
          <p:cNvPicPr/>
          <p:nvPr/>
        </p:nvPicPr>
        <p:blipFill>
          <a:blip r:embed="rId3"/>
          <a:srcRect/>
          <a:stretch>
            <a:fillRect/>
          </a:stretch>
        </p:blipFill>
        <p:spPr>
          <a:xfrm>
            <a:off x="417120" y="635688"/>
            <a:ext cx="10106526" cy="4374158"/>
          </a:xfrm>
          <a:prstGeom prst="rect">
            <a:avLst/>
          </a:prstGeom>
          <a:ln/>
        </p:spPr>
      </p:pic>
      <p:sp>
        <p:nvSpPr>
          <p:cNvPr id="36" name="Rectangle 2">
            <a:extLst>
              <a:ext uri="{FF2B5EF4-FFF2-40B4-BE49-F238E27FC236}">
                <a16:creationId xmlns:a16="http://schemas.microsoft.com/office/drawing/2014/main" id="{641A36CD-4AA3-417E-A473-D75A2F278197}"/>
              </a:ext>
            </a:extLst>
          </p:cNvPr>
          <p:cNvSpPr txBox="1">
            <a:spLocks noChangeArrowheads="1"/>
          </p:cNvSpPr>
          <p:nvPr/>
        </p:nvSpPr>
        <p:spPr>
          <a:xfrm>
            <a:off x="29629602" y="5570604"/>
            <a:ext cx="13998738" cy="780258"/>
          </a:xfrm>
          <a:custGeom>
            <a:avLst/>
            <a:gdLst>
              <a:gd name="connsiteX0" fmla="*/ 0 w 15528165"/>
              <a:gd name="connsiteY0" fmla="*/ 0 h 838200"/>
              <a:gd name="connsiteX1" fmla="*/ 15528165 w 15528165"/>
              <a:gd name="connsiteY1" fmla="*/ 0 h 838200"/>
              <a:gd name="connsiteX2" fmla="*/ 15528165 w 15528165"/>
              <a:gd name="connsiteY2" fmla="*/ 838200 h 838200"/>
              <a:gd name="connsiteX3" fmla="*/ 0 w 15528165"/>
              <a:gd name="connsiteY3" fmla="*/ 838200 h 838200"/>
              <a:gd name="connsiteX4" fmla="*/ 0 w 15528165"/>
              <a:gd name="connsiteY4" fmla="*/ 0 h 838200"/>
              <a:gd name="connsiteX0" fmla="*/ 0 w 15528165"/>
              <a:gd name="connsiteY0" fmla="*/ 0 h 939800"/>
              <a:gd name="connsiteX1" fmla="*/ 15528165 w 15528165"/>
              <a:gd name="connsiteY1" fmla="*/ 0 h 939800"/>
              <a:gd name="connsiteX2" fmla="*/ 15528165 w 15528165"/>
              <a:gd name="connsiteY2" fmla="*/ 838200 h 939800"/>
              <a:gd name="connsiteX3" fmla="*/ 14515 w 15528165"/>
              <a:gd name="connsiteY3" fmla="*/ 939800 h 939800"/>
              <a:gd name="connsiteX4" fmla="*/ 0 w 15528165"/>
              <a:gd name="connsiteY4" fmla="*/ 0 h 939800"/>
              <a:gd name="connsiteX0" fmla="*/ 14514 w 15542679"/>
              <a:gd name="connsiteY0" fmla="*/ 0 h 896257"/>
              <a:gd name="connsiteX1" fmla="*/ 15542679 w 15542679"/>
              <a:gd name="connsiteY1" fmla="*/ 0 h 896257"/>
              <a:gd name="connsiteX2" fmla="*/ 15542679 w 15542679"/>
              <a:gd name="connsiteY2" fmla="*/ 838200 h 896257"/>
              <a:gd name="connsiteX3" fmla="*/ 0 w 15542679"/>
              <a:gd name="connsiteY3" fmla="*/ 896257 h 896257"/>
              <a:gd name="connsiteX4" fmla="*/ 14514 w 15542679"/>
              <a:gd name="connsiteY4" fmla="*/ 0 h 896257"/>
              <a:gd name="connsiteX0" fmla="*/ 14514 w 15542679"/>
              <a:gd name="connsiteY0" fmla="*/ 0 h 925285"/>
              <a:gd name="connsiteX1" fmla="*/ 15542679 w 15542679"/>
              <a:gd name="connsiteY1" fmla="*/ 0 h 925285"/>
              <a:gd name="connsiteX2" fmla="*/ 15542679 w 15542679"/>
              <a:gd name="connsiteY2" fmla="*/ 925285 h 925285"/>
              <a:gd name="connsiteX3" fmla="*/ 0 w 15542679"/>
              <a:gd name="connsiteY3" fmla="*/ 896257 h 925285"/>
              <a:gd name="connsiteX4" fmla="*/ 14514 w 15542679"/>
              <a:gd name="connsiteY4" fmla="*/ 0 h 925285"/>
              <a:gd name="connsiteX0" fmla="*/ 14514 w 15542679"/>
              <a:gd name="connsiteY0" fmla="*/ 0 h 896257"/>
              <a:gd name="connsiteX1" fmla="*/ 15542679 w 15542679"/>
              <a:gd name="connsiteY1" fmla="*/ 0 h 896257"/>
              <a:gd name="connsiteX2" fmla="*/ 15528164 w 15542679"/>
              <a:gd name="connsiteY2" fmla="*/ 867228 h 896257"/>
              <a:gd name="connsiteX3" fmla="*/ 0 w 15542679"/>
              <a:gd name="connsiteY3" fmla="*/ 896257 h 896257"/>
              <a:gd name="connsiteX4" fmla="*/ 14514 w 15542679"/>
              <a:gd name="connsiteY4" fmla="*/ 0 h 896257"/>
              <a:gd name="connsiteX0" fmla="*/ 14514 w 15542679"/>
              <a:gd name="connsiteY0" fmla="*/ 0 h 925285"/>
              <a:gd name="connsiteX1" fmla="*/ 15542679 w 15542679"/>
              <a:gd name="connsiteY1" fmla="*/ 0 h 925285"/>
              <a:gd name="connsiteX2" fmla="*/ 15499136 w 15542679"/>
              <a:gd name="connsiteY2" fmla="*/ 925285 h 925285"/>
              <a:gd name="connsiteX3" fmla="*/ 0 w 15542679"/>
              <a:gd name="connsiteY3" fmla="*/ 896257 h 925285"/>
              <a:gd name="connsiteX4" fmla="*/ 14514 w 15542679"/>
              <a:gd name="connsiteY4" fmla="*/ 0 h 925285"/>
              <a:gd name="connsiteX0" fmla="*/ 14514 w 15542679"/>
              <a:gd name="connsiteY0" fmla="*/ 0 h 925285"/>
              <a:gd name="connsiteX1" fmla="*/ 15542679 w 15542679"/>
              <a:gd name="connsiteY1" fmla="*/ 0 h 925285"/>
              <a:gd name="connsiteX2" fmla="*/ 15542679 w 15542679"/>
              <a:gd name="connsiteY2" fmla="*/ 925285 h 925285"/>
              <a:gd name="connsiteX3" fmla="*/ 0 w 15542679"/>
              <a:gd name="connsiteY3" fmla="*/ 896257 h 925285"/>
              <a:gd name="connsiteX4" fmla="*/ 14514 w 15542679"/>
              <a:gd name="connsiteY4" fmla="*/ 0 h 925285"/>
              <a:gd name="connsiteX0" fmla="*/ 14514 w 15542679"/>
              <a:gd name="connsiteY0" fmla="*/ 0 h 925285"/>
              <a:gd name="connsiteX1" fmla="*/ 15542679 w 15542679"/>
              <a:gd name="connsiteY1" fmla="*/ 0 h 925285"/>
              <a:gd name="connsiteX2" fmla="*/ 15542679 w 15542679"/>
              <a:gd name="connsiteY2" fmla="*/ 925285 h 925285"/>
              <a:gd name="connsiteX3" fmla="*/ 0 w 15542679"/>
              <a:gd name="connsiteY3" fmla="*/ 819990 h 925285"/>
              <a:gd name="connsiteX4" fmla="*/ 14514 w 15542679"/>
              <a:gd name="connsiteY4" fmla="*/ 0 h 925285"/>
              <a:gd name="connsiteX0" fmla="*/ 14514 w 15542679"/>
              <a:gd name="connsiteY0" fmla="*/ 0 h 819990"/>
              <a:gd name="connsiteX1" fmla="*/ 15542679 w 15542679"/>
              <a:gd name="connsiteY1" fmla="*/ 0 h 819990"/>
              <a:gd name="connsiteX2" fmla="*/ 15542679 w 15542679"/>
              <a:gd name="connsiteY2" fmla="*/ 818511 h 819990"/>
              <a:gd name="connsiteX3" fmla="*/ 0 w 15542679"/>
              <a:gd name="connsiteY3" fmla="*/ 819990 h 819990"/>
              <a:gd name="connsiteX4" fmla="*/ 14514 w 15542679"/>
              <a:gd name="connsiteY4" fmla="*/ 0 h 819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2679" h="819990">
                <a:moveTo>
                  <a:pt x="14514" y="0"/>
                </a:moveTo>
                <a:lnTo>
                  <a:pt x="15542679" y="0"/>
                </a:lnTo>
                <a:lnTo>
                  <a:pt x="15542679" y="818511"/>
                </a:lnTo>
                <a:lnTo>
                  <a:pt x="0" y="819990"/>
                </a:lnTo>
                <a:lnTo>
                  <a:pt x="14514" y="0"/>
                </a:lnTo>
                <a:close/>
              </a:path>
            </a:pathLst>
          </a:custGeom>
          <a:solidFill>
            <a:schemeClr val="accent1">
              <a:lumMod val="40000"/>
              <a:lumOff val="60000"/>
            </a:schemeClr>
          </a:solidFill>
          <a:ln>
            <a:solidFill>
              <a:schemeClr val="accent1"/>
            </a:solidFill>
          </a:ln>
        </p:spPr>
        <p:txBody>
          <a:bodyPr/>
          <a:lstStyle>
            <a:lvl1pPr defTabSz="5016500" eaLnBrk="0" hangingPunct="0">
              <a:defRPr sz="4000" b="1" baseline="-25000">
                <a:solidFill>
                  <a:schemeClr val="tx1"/>
                </a:solidFill>
                <a:latin typeface="Arial" pitchFamily="34" charset="0"/>
                <a:ea typeface="MS PGothic" pitchFamily="34" charset="-128"/>
              </a:defRPr>
            </a:lvl1pPr>
            <a:lvl2pPr marL="742950" indent="-285750" defTabSz="5016500" eaLnBrk="0" hangingPunct="0">
              <a:defRPr sz="4000" b="1" baseline="-25000">
                <a:solidFill>
                  <a:schemeClr val="tx1"/>
                </a:solidFill>
                <a:latin typeface="Arial" pitchFamily="34" charset="0"/>
                <a:ea typeface="MS PGothic" pitchFamily="34" charset="-128"/>
              </a:defRPr>
            </a:lvl2pPr>
            <a:lvl3pPr marL="1143000" indent="-228600" defTabSz="5016500" eaLnBrk="0" hangingPunct="0">
              <a:defRPr sz="4000" b="1" baseline="-25000">
                <a:solidFill>
                  <a:schemeClr val="tx1"/>
                </a:solidFill>
                <a:latin typeface="Arial" pitchFamily="34" charset="0"/>
                <a:ea typeface="MS PGothic" pitchFamily="34" charset="-128"/>
              </a:defRPr>
            </a:lvl3pPr>
            <a:lvl4pPr marL="1600200" indent="-228600" defTabSz="5016500" eaLnBrk="0" hangingPunct="0">
              <a:defRPr sz="4000" b="1" baseline="-25000">
                <a:solidFill>
                  <a:schemeClr val="tx1"/>
                </a:solidFill>
                <a:latin typeface="Arial" pitchFamily="34" charset="0"/>
                <a:ea typeface="MS PGothic" pitchFamily="34" charset="-128"/>
              </a:defRPr>
            </a:lvl4pPr>
            <a:lvl5pPr marL="2057400" indent="-228600" defTabSz="5016500" eaLnBrk="0" hangingPunct="0">
              <a:defRPr sz="4000" b="1" baseline="-25000">
                <a:solidFill>
                  <a:schemeClr val="tx1"/>
                </a:solidFill>
                <a:latin typeface="Arial" pitchFamily="34" charset="0"/>
                <a:ea typeface="MS PGothic" pitchFamily="34" charset="-128"/>
              </a:defRPr>
            </a:lvl5pPr>
            <a:lvl6pPr marL="25146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eaLnBrk="1" hangingPunct="1"/>
            <a:r>
              <a:rPr lang="en-US" sz="4300" baseline="0" dirty="0">
                <a:ea typeface="ヒラギノ角ゴ Pro W3" charset="-128"/>
              </a:rPr>
              <a:t>Interpretation</a:t>
            </a:r>
            <a:endParaRPr lang="en-US" baseline="0" dirty="0">
              <a:ea typeface="ヒラギノ角ゴ Pro W3" charset="-128"/>
            </a:endParaRPr>
          </a:p>
        </p:txBody>
      </p:sp>
      <p:sp>
        <p:nvSpPr>
          <p:cNvPr id="37" name="TextBox 36">
            <a:extLst>
              <a:ext uri="{FF2B5EF4-FFF2-40B4-BE49-F238E27FC236}">
                <a16:creationId xmlns:a16="http://schemas.microsoft.com/office/drawing/2014/main" id="{BEB16AC4-1ED3-43D9-BE05-958AC2E521B7}"/>
              </a:ext>
            </a:extLst>
          </p:cNvPr>
          <p:cNvSpPr txBox="1"/>
          <p:nvPr/>
        </p:nvSpPr>
        <p:spPr>
          <a:xfrm>
            <a:off x="29677687" y="6585827"/>
            <a:ext cx="14035577" cy="5312922"/>
          </a:xfrm>
          <a:prstGeom prst="rect">
            <a:avLst/>
          </a:prstGeom>
          <a:noFill/>
        </p:spPr>
        <p:txBody>
          <a:bodyPr wrap="square" lIns="79925" tIns="39970" rIns="79925" bIns="39970" rtlCol="0">
            <a:spAutoFit/>
          </a:bodyPr>
          <a:lstStyle/>
          <a:p>
            <a:pPr marL="457200" indent="-457200" algn="just">
              <a:buFont typeface="Arial" panose="020B0604020202020204" pitchFamily="34" charset="0"/>
              <a:buChar char="•"/>
            </a:pPr>
            <a:r>
              <a:rPr lang="en-US" baseline="0" dirty="0">
                <a:latin typeface="Calibri" panose="020F0502020204030204" pitchFamily="34" charset="0"/>
              </a:rPr>
              <a:t>Significance of Results: </a:t>
            </a:r>
            <a:r>
              <a:rPr lang="en-US" b="0" baseline="0" dirty="0">
                <a:latin typeface="Calibri" panose="020F0502020204030204" pitchFamily="34" charset="0"/>
              </a:rPr>
              <a:t>Addressing the identified challenges will improve data accuracy, enhance service delivery, and strengthen the integration of community health data in the Kenya Health Information system.</a:t>
            </a:r>
          </a:p>
          <a:p>
            <a:pPr marL="457200" indent="-457200" algn="just">
              <a:buFont typeface="Arial" panose="020B0604020202020204" pitchFamily="34" charset="0"/>
              <a:buChar char="•"/>
            </a:pPr>
            <a:r>
              <a:rPr lang="en-US" baseline="0" dirty="0">
                <a:latin typeface="Calibri" panose="020F0502020204030204" pitchFamily="34" charset="0"/>
              </a:rPr>
              <a:t>Limitations &amp; Strengths: </a:t>
            </a:r>
            <a:r>
              <a:rPr lang="en-US" b="0" baseline="0" dirty="0">
                <a:latin typeface="Calibri" panose="020F0502020204030204" pitchFamily="34" charset="0"/>
              </a:rPr>
              <a:t>While training improved eCHIS usability and user competence, ongoing support, system refinements, and recruitment of additional CHAs/CHOs are needed for full-scale effectiveness.</a:t>
            </a:r>
          </a:p>
          <a:p>
            <a:pPr marL="457200" indent="-457200" algn="just">
              <a:buFont typeface="Arial" panose="020B0604020202020204" pitchFamily="34" charset="0"/>
              <a:buChar char="•"/>
            </a:pPr>
            <a:r>
              <a:rPr lang="en-US" baseline="0" dirty="0">
                <a:latin typeface="Calibri" panose="020F0502020204030204" pitchFamily="34" charset="0"/>
              </a:rPr>
              <a:t>Potential for Global Health Innovation: </a:t>
            </a:r>
            <a:r>
              <a:rPr lang="en-US" b="0" baseline="0" dirty="0">
                <a:latin typeface="Calibri" panose="020F0502020204030204" pitchFamily="34" charset="0"/>
              </a:rPr>
              <a:t>Strengthening digital health tools like eCHIS can serve as a model for other low-resource settings seeking to improve community health data quality and health service delivery.</a:t>
            </a:r>
          </a:p>
          <a:p>
            <a:pPr algn="just"/>
            <a:endParaRPr lang="en-US" b="0" baseline="0" dirty="0">
              <a:latin typeface="Calibri" panose="020F0502020204030204" pitchFamily="34" charset="0"/>
            </a:endParaRPr>
          </a:p>
        </p:txBody>
      </p:sp>
      <p:pic>
        <p:nvPicPr>
          <p:cNvPr id="4" name="Picture 3">
            <a:extLst>
              <a:ext uri="{FF2B5EF4-FFF2-40B4-BE49-F238E27FC236}">
                <a16:creationId xmlns:a16="http://schemas.microsoft.com/office/drawing/2014/main" id="{8F8B7C0C-B81F-4D76-9575-54D5E488A3DF}"/>
              </a:ext>
            </a:extLst>
          </p:cNvPr>
          <p:cNvPicPr>
            <a:picLocks noChangeAspect="1"/>
          </p:cNvPicPr>
          <p:nvPr/>
        </p:nvPicPr>
        <p:blipFill>
          <a:blip r:embed="rId4"/>
          <a:stretch>
            <a:fillRect/>
          </a:stretch>
        </p:blipFill>
        <p:spPr>
          <a:xfrm>
            <a:off x="553785" y="9231402"/>
            <a:ext cx="13721640" cy="4635330"/>
          </a:xfrm>
          <a:prstGeom prst="rect">
            <a:avLst/>
          </a:prstGeom>
        </p:spPr>
      </p:pic>
      <p:pic>
        <p:nvPicPr>
          <p:cNvPr id="5" name="Picture 4">
            <a:extLst>
              <a:ext uri="{FF2B5EF4-FFF2-40B4-BE49-F238E27FC236}">
                <a16:creationId xmlns:a16="http://schemas.microsoft.com/office/drawing/2014/main" id="{E5F53323-E917-4845-A57A-AFC91229F0BA}"/>
              </a:ext>
            </a:extLst>
          </p:cNvPr>
          <p:cNvPicPr>
            <a:picLocks noChangeAspect="1"/>
          </p:cNvPicPr>
          <p:nvPr/>
        </p:nvPicPr>
        <p:blipFill>
          <a:blip r:embed="rId5"/>
          <a:stretch>
            <a:fillRect/>
          </a:stretch>
        </p:blipFill>
        <p:spPr>
          <a:xfrm>
            <a:off x="15521905" y="28292842"/>
            <a:ext cx="6423695" cy="4295134"/>
          </a:xfrm>
          <a:prstGeom prst="rect">
            <a:avLst/>
          </a:prstGeom>
        </p:spPr>
      </p:pic>
      <p:pic>
        <p:nvPicPr>
          <p:cNvPr id="7" name="Picture 6">
            <a:extLst>
              <a:ext uri="{FF2B5EF4-FFF2-40B4-BE49-F238E27FC236}">
                <a16:creationId xmlns:a16="http://schemas.microsoft.com/office/drawing/2014/main" id="{6458F9D5-768D-43AE-82B8-701D8DCDB05E}"/>
              </a:ext>
            </a:extLst>
          </p:cNvPr>
          <p:cNvPicPr>
            <a:picLocks noChangeAspect="1"/>
          </p:cNvPicPr>
          <p:nvPr/>
        </p:nvPicPr>
        <p:blipFill>
          <a:blip r:embed="rId6"/>
          <a:stretch>
            <a:fillRect/>
          </a:stretch>
        </p:blipFill>
        <p:spPr>
          <a:xfrm>
            <a:off x="6246106" y="16733480"/>
            <a:ext cx="6649378" cy="3829584"/>
          </a:xfrm>
          <a:prstGeom prst="rect">
            <a:avLst/>
          </a:prstGeom>
        </p:spPr>
      </p:pic>
      <p:sp>
        <p:nvSpPr>
          <p:cNvPr id="13" name="TextBox 12"/>
          <p:cNvSpPr txBox="1"/>
          <p:nvPr/>
        </p:nvSpPr>
        <p:spPr>
          <a:xfrm>
            <a:off x="102544" y="21734988"/>
            <a:ext cx="14726335" cy="11068344"/>
          </a:xfrm>
          <a:prstGeom prst="rect">
            <a:avLst/>
          </a:prstGeom>
          <a:noFill/>
        </p:spPr>
        <p:txBody>
          <a:bodyPr wrap="square" lIns="79925" tIns="39970" rIns="79925" bIns="39970" rtlCol="0">
            <a:spAutoFit/>
          </a:bodyPr>
          <a:lstStyle/>
          <a:p>
            <a:pPr algn="just"/>
            <a:r>
              <a:rPr lang="en-US" b="0" baseline="0" dirty="0">
                <a:latin typeface="Calibri" panose="020F0502020204030204" pitchFamily="34" charset="0"/>
              </a:rPr>
              <a:t>This project was done in Lari, Limuru , Naivasha and Kinangop Sub Counties. Community Health Promoters represented 13 wards from various Sub Counties. CHPs were selected using the purposeful method. These were the underreporting groups from the Sub Counties.</a:t>
            </a:r>
          </a:p>
          <a:p>
            <a:pPr algn="just"/>
            <a:r>
              <a:rPr lang="en-US" b="0" baseline="0" dirty="0">
                <a:latin typeface="Calibri" panose="020F0502020204030204" pitchFamily="34" charset="0"/>
              </a:rPr>
              <a:t>Study involved 369 Community Health Promoters from the 4 Sub Counties who were recruited through an invitation made by their immediate supervisors, Community Health Assistant (CHA)</a:t>
            </a:r>
          </a:p>
          <a:p>
            <a:pPr algn="just"/>
            <a:endParaRPr lang="en-US" b="0" baseline="0" dirty="0">
              <a:latin typeface="Calibri" panose="020F0502020204030204" pitchFamily="34" charset="0"/>
            </a:endParaRPr>
          </a:p>
          <a:p>
            <a:pPr algn="just"/>
            <a:r>
              <a:rPr lang="en-US" b="0" baseline="0" dirty="0">
                <a:latin typeface="Calibri" panose="020F0502020204030204" pitchFamily="34" charset="0"/>
              </a:rPr>
              <a:t>Training was held for two days involving group discussions, one on one support in navigating through the icons, return demonstrations on work flows, skill practice on use of CHP kits and recording finding, paraphrasing to enhance understanding through translation of English to local language, peer to peer verification of data entered on eCHIS</a:t>
            </a:r>
          </a:p>
          <a:p>
            <a:pPr algn="just"/>
            <a:endParaRPr lang="en-US" b="0" baseline="0" dirty="0">
              <a:latin typeface="Calibri" panose="020F0502020204030204" pitchFamily="34" charset="0"/>
            </a:endParaRPr>
          </a:p>
          <a:p>
            <a:pPr algn="just"/>
            <a:r>
              <a:rPr lang="en-US" b="0" baseline="0" dirty="0">
                <a:latin typeface="Calibri" panose="020F0502020204030204" pitchFamily="34" charset="0"/>
              </a:rPr>
              <a:t>We also were open to CHPs calling MNCH staff when they are in the field and experiencing challenges.</a:t>
            </a:r>
          </a:p>
          <a:p>
            <a:pPr algn="just"/>
            <a:r>
              <a:rPr lang="en-US" b="0" baseline="0" dirty="0">
                <a:latin typeface="Calibri" panose="020F0502020204030204" pitchFamily="34" charset="0"/>
              </a:rPr>
              <a:t>  </a:t>
            </a:r>
          </a:p>
          <a:p>
            <a:pPr algn="just"/>
            <a:r>
              <a:rPr lang="en-US" b="0" baseline="0" dirty="0">
                <a:latin typeface="Calibri" panose="020F0502020204030204" pitchFamily="34" charset="0"/>
              </a:rPr>
              <a:t>Practical hands-on training equipped Community Health Assistants (CHAs) with the skills necessary to train CHPs ensuring sustainable knowledge transfer and continued support supervision to enhance long term eCHIS adoption and effectiveness.</a:t>
            </a:r>
          </a:p>
        </p:txBody>
      </p:sp>
      <p:sp>
        <p:nvSpPr>
          <p:cNvPr id="14" name="Rectangle 2">
            <a:extLst>
              <a:ext uri="{FF2B5EF4-FFF2-40B4-BE49-F238E27FC236}">
                <a16:creationId xmlns:a16="http://schemas.microsoft.com/office/drawing/2014/main" id="{BFC11D49-6FB3-0672-E2D2-9E0BA4E4C298}"/>
              </a:ext>
            </a:extLst>
          </p:cNvPr>
          <p:cNvSpPr txBox="1">
            <a:spLocks noChangeArrowheads="1"/>
          </p:cNvSpPr>
          <p:nvPr/>
        </p:nvSpPr>
        <p:spPr>
          <a:xfrm>
            <a:off x="15445137" y="5544342"/>
            <a:ext cx="13911944" cy="780258"/>
          </a:xfrm>
          <a:custGeom>
            <a:avLst/>
            <a:gdLst>
              <a:gd name="connsiteX0" fmla="*/ 0 w 15528165"/>
              <a:gd name="connsiteY0" fmla="*/ 0 h 838200"/>
              <a:gd name="connsiteX1" fmla="*/ 15528165 w 15528165"/>
              <a:gd name="connsiteY1" fmla="*/ 0 h 838200"/>
              <a:gd name="connsiteX2" fmla="*/ 15528165 w 15528165"/>
              <a:gd name="connsiteY2" fmla="*/ 838200 h 838200"/>
              <a:gd name="connsiteX3" fmla="*/ 0 w 15528165"/>
              <a:gd name="connsiteY3" fmla="*/ 838200 h 838200"/>
              <a:gd name="connsiteX4" fmla="*/ 0 w 15528165"/>
              <a:gd name="connsiteY4" fmla="*/ 0 h 838200"/>
              <a:gd name="connsiteX0" fmla="*/ 0 w 15528165"/>
              <a:gd name="connsiteY0" fmla="*/ 0 h 939800"/>
              <a:gd name="connsiteX1" fmla="*/ 15528165 w 15528165"/>
              <a:gd name="connsiteY1" fmla="*/ 0 h 939800"/>
              <a:gd name="connsiteX2" fmla="*/ 15528165 w 15528165"/>
              <a:gd name="connsiteY2" fmla="*/ 838200 h 939800"/>
              <a:gd name="connsiteX3" fmla="*/ 14515 w 15528165"/>
              <a:gd name="connsiteY3" fmla="*/ 939800 h 939800"/>
              <a:gd name="connsiteX4" fmla="*/ 0 w 15528165"/>
              <a:gd name="connsiteY4" fmla="*/ 0 h 939800"/>
              <a:gd name="connsiteX0" fmla="*/ 14514 w 15542679"/>
              <a:gd name="connsiteY0" fmla="*/ 0 h 896257"/>
              <a:gd name="connsiteX1" fmla="*/ 15542679 w 15542679"/>
              <a:gd name="connsiteY1" fmla="*/ 0 h 896257"/>
              <a:gd name="connsiteX2" fmla="*/ 15542679 w 15542679"/>
              <a:gd name="connsiteY2" fmla="*/ 838200 h 896257"/>
              <a:gd name="connsiteX3" fmla="*/ 0 w 15542679"/>
              <a:gd name="connsiteY3" fmla="*/ 896257 h 896257"/>
              <a:gd name="connsiteX4" fmla="*/ 14514 w 15542679"/>
              <a:gd name="connsiteY4" fmla="*/ 0 h 896257"/>
              <a:gd name="connsiteX0" fmla="*/ 14514 w 15542679"/>
              <a:gd name="connsiteY0" fmla="*/ 0 h 925285"/>
              <a:gd name="connsiteX1" fmla="*/ 15542679 w 15542679"/>
              <a:gd name="connsiteY1" fmla="*/ 0 h 925285"/>
              <a:gd name="connsiteX2" fmla="*/ 15542679 w 15542679"/>
              <a:gd name="connsiteY2" fmla="*/ 925285 h 925285"/>
              <a:gd name="connsiteX3" fmla="*/ 0 w 15542679"/>
              <a:gd name="connsiteY3" fmla="*/ 896257 h 925285"/>
              <a:gd name="connsiteX4" fmla="*/ 14514 w 15542679"/>
              <a:gd name="connsiteY4" fmla="*/ 0 h 925285"/>
              <a:gd name="connsiteX0" fmla="*/ 14514 w 15542679"/>
              <a:gd name="connsiteY0" fmla="*/ 0 h 896257"/>
              <a:gd name="connsiteX1" fmla="*/ 15542679 w 15542679"/>
              <a:gd name="connsiteY1" fmla="*/ 0 h 896257"/>
              <a:gd name="connsiteX2" fmla="*/ 15528164 w 15542679"/>
              <a:gd name="connsiteY2" fmla="*/ 867228 h 896257"/>
              <a:gd name="connsiteX3" fmla="*/ 0 w 15542679"/>
              <a:gd name="connsiteY3" fmla="*/ 896257 h 896257"/>
              <a:gd name="connsiteX4" fmla="*/ 14514 w 15542679"/>
              <a:gd name="connsiteY4" fmla="*/ 0 h 896257"/>
              <a:gd name="connsiteX0" fmla="*/ 14514 w 15542679"/>
              <a:gd name="connsiteY0" fmla="*/ 0 h 925285"/>
              <a:gd name="connsiteX1" fmla="*/ 15542679 w 15542679"/>
              <a:gd name="connsiteY1" fmla="*/ 0 h 925285"/>
              <a:gd name="connsiteX2" fmla="*/ 15499136 w 15542679"/>
              <a:gd name="connsiteY2" fmla="*/ 925285 h 925285"/>
              <a:gd name="connsiteX3" fmla="*/ 0 w 15542679"/>
              <a:gd name="connsiteY3" fmla="*/ 896257 h 925285"/>
              <a:gd name="connsiteX4" fmla="*/ 14514 w 15542679"/>
              <a:gd name="connsiteY4" fmla="*/ 0 h 925285"/>
              <a:gd name="connsiteX0" fmla="*/ 14514 w 15542679"/>
              <a:gd name="connsiteY0" fmla="*/ 0 h 925285"/>
              <a:gd name="connsiteX1" fmla="*/ 15542679 w 15542679"/>
              <a:gd name="connsiteY1" fmla="*/ 0 h 925285"/>
              <a:gd name="connsiteX2" fmla="*/ 15542679 w 15542679"/>
              <a:gd name="connsiteY2" fmla="*/ 925285 h 925285"/>
              <a:gd name="connsiteX3" fmla="*/ 0 w 15542679"/>
              <a:gd name="connsiteY3" fmla="*/ 896257 h 925285"/>
              <a:gd name="connsiteX4" fmla="*/ 14514 w 15542679"/>
              <a:gd name="connsiteY4" fmla="*/ 0 h 925285"/>
              <a:gd name="connsiteX0" fmla="*/ 14514 w 15542679"/>
              <a:gd name="connsiteY0" fmla="*/ 0 h 925285"/>
              <a:gd name="connsiteX1" fmla="*/ 15542679 w 15542679"/>
              <a:gd name="connsiteY1" fmla="*/ 0 h 925285"/>
              <a:gd name="connsiteX2" fmla="*/ 15542679 w 15542679"/>
              <a:gd name="connsiteY2" fmla="*/ 925285 h 925285"/>
              <a:gd name="connsiteX3" fmla="*/ 0 w 15542679"/>
              <a:gd name="connsiteY3" fmla="*/ 819990 h 925285"/>
              <a:gd name="connsiteX4" fmla="*/ 14514 w 15542679"/>
              <a:gd name="connsiteY4" fmla="*/ 0 h 925285"/>
              <a:gd name="connsiteX0" fmla="*/ 14514 w 15542679"/>
              <a:gd name="connsiteY0" fmla="*/ 0 h 819990"/>
              <a:gd name="connsiteX1" fmla="*/ 15542679 w 15542679"/>
              <a:gd name="connsiteY1" fmla="*/ 0 h 819990"/>
              <a:gd name="connsiteX2" fmla="*/ 15542679 w 15542679"/>
              <a:gd name="connsiteY2" fmla="*/ 818511 h 819990"/>
              <a:gd name="connsiteX3" fmla="*/ 0 w 15542679"/>
              <a:gd name="connsiteY3" fmla="*/ 819990 h 819990"/>
              <a:gd name="connsiteX4" fmla="*/ 14514 w 15542679"/>
              <a:gd name="connsiteY4" fmla="*/ 0 h 819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2679" h="819990">
                <a:moveTo>
                  <a:pt x="14514" y="0"/>
                </a:moveTo>
                <a:lnTo>
                  <a:pt x="15542679" y="0"/>
                </a:lnTo>
                <a:lnTo>
                  <a:pt x="15542679" y="818511"/>
                </a:lnTo>
                <a:lnTo>
                  <a:pt x="0" y="819990"/>
                </a:lnTo>
                <a:lnTo>
                  <a:pt x="14514" y="0"/>
                </a:lnTo>
                <a:close/>
              </a:path>
            </a:pathLst>
          </a:custGeom>
          <a:solidFill>
            <a:schemeClr val="accent1">
              <a:lumMod val="40000"/>
              <a:lumOff val="60000"/>
            </a:schemeClr>
          </a:solidFill>
          <a:ln>
            <a:solidFill>
              <a:schemeClr val="accent1"/>
            </a:solidFill>
          </a:ln>
        </p:spPr>
        <p:txBody>
          <a:bodyPr/>
          <a:lstStyle>
            <a:lvl1pPr defTabSz="5016500" eaLnBrk="0" hangingPunct="0">
              <a:defRPr sz="4000" b="1" baseline="-25000">
                <a:solidFill>
                  <a:schemeClr val="tx1"/>
                </a:solidFill>
                <a:latin typeface="Arial" pitchFamily="34" charset="0"/>
                <a:ea typeface="MS PGothic" pitchFamily="34" charset="-128"/>
              </a:defRPr>
            </a:lvl1pPr>
            <a:lvl2pPr marL="742950" indent="-285750" defTabSz="5016500" eaLnBrk="0" hangingPunct="0">
              <a:defRPr sz="4000" b="1" baseline="-25000">
                <a:solidFill>
                  <a:schemeClr val="tx1"/>
                </a:solidFill>
                <a:latin typeface="Arial" pitchFamily="34" charset="0"/>
                <a:ea typeface="MS PGothic" pitchFamily="34" charset="-128"/>
              </a:defRPr>
            </a:lvl2pPr>
            <a:lvl3pPr marL="1143000" indent="-228600" defTabSz="5016500" eaLnBrk="0" hangingPunct="0">
              <a:defRPr sz="4000" b="1" baseline="-25000">
                <a:solidFill>
                  <a:schemeClr val="tx1"/>
                </a:solidFill>
                <a:latin typeface="Arial" pitchFamily="34" charset="0"/>
                <a:ea typeface="MS PGothic" pitchFamily="34" charset="-128"/>
              </a:defRPr>
            </a:lvl3pPr>
            <a:lvl4pPr marL="1600200" indent="-228600" defTabSz="5016500" eaLnBrk="0" hangingPunct="0">
              <a:defRPr sz="4000" b="1" baseline="-25000">
                <a:solidFill>
                  <a:schemeClr val="tx1"/>
                </a:solidFill>
                <a:latin typeface="Arial" pitchFamily="34" charset="0"/>
                <a:ea typeface="MS PGothic" pitchFamily="34" charset="-128"/>
              </a:defRPr>
            </a:lvl4pPr>
            <a:lvl5pPr marL="2057400" indent="-228600" defTabSz="5016500" eaLnBrk="0" hangingPunct="0">
              <a:defRPr sz="4000" b="1" baseline="-25000">
                <a:solidFill>
                  <a:schemeClr val="tx1"/>
                </a:solidFill>
                <a:latin typeface="Arial" pitchFamily="34" charset="0"/>
                <a:ea typeface="MS PGothic" pitchFamily="34" charset="-128"/>
              </a:defRPr>
            </a:lvl5pPr>
            <a:lvl6pPr marL="25146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eaLnBrk="1" hangingPunct="1"/>
            <a:r>
              <a:rPr lang="en-US" sz="4300" baseline="0" dirty="0">
                <a:ea typeface="ヒラギノ角ゴ Pro W3" charset="-128"/>
              </a:rPr>
              <a:t>Findings</a:t>
            </a:r>
            <a:endParaRPr lang="en-US" baseline="0" dirty="0">
              <a:ea typeface="ヒラギノ角ゴ Pro W3" charset="-128"/>
            </a:endParaRPr>
          </a:p>
        </p:txBody>
      </p:sp>
      <p:graphicFrame>
        <p:nvGraphicFramePr>
          <p:cNvPr id="19" name="Content Placeholder 3">
            <a:extLst>
              <a:ext uri="{FF2B5EF4-FFF2-40B4-BE49-F238E27FC236}">
                <a16:creationId xmlns:a16="http://schemas.microsoft.com/office/drawing/2014/main" id="{A31A9E41-B326-D292-28BB-EDCDE70A7B43}"/>
              </a:ext>
            </a:extLst>
          </p:cNvPr>
          <p:cNvGraphicFramePr>
            <a:graphicFrameLocks/>
          </p:cNvGraphicFramePr>
          <p:nvPr>
            <p:extLst>
              <p:ext uri="{D42A27DB-BD31-4B8C-83A1-F6EECF244321}">
                <p14:modId xmlns:p14="http://schemas.microsoft.com/office/powerpoint/2010/main" val="3837109898"/>
              </p:ext>
            </p:extLst>
          </p:nvPr>
        </p:nvGraphicFramePr>
        <p:xfrm>
          <a:off x="15502772" y="8226516"/>
          <a:ext cx="13911943" cy="20038252"/>
        </p:xfrm>
        <a:graphic>
          <a:graphicData uri="http://schemas.openxmlformats.org/drawingml/2006/table">
            <a:tbl>
              <a:tblPr firstRow="1" bandRow="1"/>
              <a:tblGrid>
                <a:gridCol w="6750970">
                  <a:extLst>
                    <a:ext uri="{9D8B030D-6E8A-4147-A177-3AD203B41FA5}">
                      <a16:colId xmlns:a16="http://schemas.microsoft.com/office/drawing/2014/main" val="1729901058"/>
                    </a:ext>
                  </a:extLst>
                </a:gridCol>
                <a:gridCol w="7160973">
                  <a:extLst>
                    <a:ext uri="{9D8B030D-6E8A-4147-A177-3AD203B41FA5}">
                      <a16:colId xmlns:a16="http://schemas.microsoft.com/office/drawing/2014/main" val="2805531629"/>
                    </a:ext>
                  </a:extLst>
                </a:gridCol>
              </a:tblGrid>
              <a:tr h="695517">
                <a:tc>
                  <a:txBody>
                    <a:bodyPr/>
                    <a:lstStyle>
                      <a:lvl1pPr marL="0" algn="l" defTabSz="4389120" rtl="0" eaLnBrk="1" latinLnBrk="0" hangingPunct="1">
                        <a:defRPr sz="8600" b="1" kern="1200">
                          <a:solidFill>
                            <a:schemeClr val="lt1"/>
                          </a:solidFill>
                          <a:latin typeface="Calibri" panose="020F0502020204030204"/>
                        </a:defRPr>
                      </a:lvl1pPr>
                      <a:lvl2pPr marL="2194560" algn="l" defTabSz="4389120" rtl="0" eaLnBrk="1" latinLnBrk="0" hangingPunct="1">
                        <a:defRPr sz="8600" b="1" kern="1200">
                          <a:solidFill>
                            <a:schemeClr val="lt1"/>
                          </a:solidFill>
                          <a:latin typeface="Calibri" panose="020F0502020204030204"/>
                        </a:defRPr>
                      </a:lvl2pPr>
                      <a:lvl3pPr marL="4389120" algn="l" defTabSz="4389120" rtl="0" eaLnBrk="1" latinLnBrk="0" hangingPunct="1">
                        <a:defRPr sz="8600" b="1" kern="1200">
                          <a:solidFill>
                            <a:schemeClr val="lt1"/>
                          </a:solidFill>
                          <a:latin typeface="Calibri" panose="020F0502020204030204"/>
                        </a:defRPr>
                      </a:lvl3pPr>
                      <a:lvl4pPr marL="6583680" algn="l" defTabSz="4389120" rtl="0" eaLnBrk="1" latinLnBrk="0" hangingPunct="1">
                        <a:defRPr sz="8600" b="1" kern="1200">
                          <a:solidFill>
                            <a:schemeClr val="lt1"/>
                          </a:solidFill>
                          <a:latin typeface="Calibri" panose="020F0502020204030204"/>
                        </a:defRPr>
                      </a:lvl4pPr>
                      <a:lvl5pPr marL="8778240" algn="l" defTabSz="4389120" rtl="0" eaLnBrk="1" latinLnBrk="0" hangingPunct="1">
                        <a:defRPr sz="8600" b="1" kern="1200">
                          <a:solidFill>
                            <a:schemeClr val="lt1"/>
                          </a:solidFill>
                          <a:latin typeface="Calibri" panose="020F0502020204030204"/>
                        </a:defRPr>
                      </a:lvl5pPr>
                      <a:lvl6pPr marL="10972800" algn="l" defTabSz="4389120" rtl="0" eaLnBrk="1" latinLnBrk="0" hangingPunct="1">
                        <a:defRPr sz="8600" b="1" kern="1200">
                          <a:solidFill>
                            <a:schemeClr val="lt1"/>
                          </a:solidFill>
                          <a:latin typeface="Calibri" panose="020F0502020204030204"/>
                        </a:defRPr>
                      </a:lvl6pPr>
                      <a:lvl7pPr marL="13167360" algn="l" defTabSz="4389120" rtl="0" eaLnBrk="1" latinLnBrk="0" hangingPunct="1">
                        <a:defRPr sz="8600" b="1" kern="1200">
                          <a:solidFill>
                            <a:schemeClr val="lt1"/>
                          </a:solidFill>
                          <a:latin typeface="Calibri" panose="020F0502020204030204"/>
                        </a:defRPr>
                      </a:lvl7pPr>
                      <a:lvl8pPr marL="15361920" algn="l" defTabSz="4389120" rtl="0" eaLnBrk="1" latinLnBrk="0" hangingPunct="1">
                        <a:defRPr sz="8600" b="1" kern="1200">
                          <a:solidFill>
                            <a:schemeClr val="lt1"/>
                          </a:solidFill>
                          <a:latin typeface="Calibri" panose="020F0502020204030204"/>
                        </a:defRPr>
                      </a:lvl8pPr>
                      <a:lvl9pPr marL="17556480" algn="l" defTabSz="4389120" rtl="0" eaLnBrk="1" latinLnBrk="0" hangingPunct="1">
                        <a:defRPr sz="8600" b="1" kern="1200">
                          <a:solidFill>
                            <a:schemeClr val="lt1"/>
                          </a:solidFill>
                          <a:latin typeface="Calibri" panose="020F0502020204030204"/>
                        </a:defRPr>
                      </a:lvl9pPr>
                    </a:lstStyle>
                    <a:p>
                      <a:pPr algn="ctr"/>
                      <a:r>
                        <a:rPr lang="en-US" sz="3200" dirty="0">
                          <a:latin typeface="Calibri" panose="020F0502020204030204" pitchFamily="34" charset="0"/>
                          <a:cs typeface="Calibri" panose="020F0502020204030204" pitchFamily="34" charset="0"/>
                        </a:rPr>
                        <a:t>I (CHP) didn’t Know</a:t>
                      </a:r>
                      <a:endParaRPr lang="en-KE" sz="3200"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a:txBody>
                    <a:bodyPr/>
                    <a:lstStyle>
                      <a:lvl1pPr marL="0" algn="l" defTabSz="4389120" rtl="0" eaLnBrk="1" latinLnBrk="0" hangingPunct="1">
                        <a:defRPr sz="8600" b="1" kern="1200">
                          <a:solidFill>
                            <a:schemeClr val="lt1"/>
                          </a:solidFill>
                          <a:latin typeface="Calibri" panose="020F0502020204030204"/>
                        </a:defRPr>
                      </a:lvl1pPr>
                      <a:lvl2pPr marL="2194560" algn="l" defTabSz="4389120" rtl="0" eaLnBrk="1" latinLnBrk="0" hangingPunct="1">
                        <a:defRPr sz="8600" b="1" kern="1200">
                          <a:solidFill>
                            <a:schemeClr val="lt1"/>
                          </a:solidFill>
                          <a:latin typeface="Calibri" panose="020F0502020204030204"/>
                        </a:defRPr>
                      </a:lvl2pPr>
                      <a:lvl3pPr marL="4389120" algn="l" defTabSz="4389120" rtl="0" eaLnBrk="1" latinLnBrk="0" hangingPunct="1">
                        <a:defRPr sz="8600" b="1" kern="1200">
                          <a:solidFill>
                            <a:schemeClr val="lt1"/>
                          </a:solidFill>
                          <a:latin typeface="Calibri" panose="020F0502020204030204"/>
                        </a:defRPr>
                      </a:lvl3pPr>
                      <a:lvl4pPr marL="6583680" algn="l" defTabSz="4389120" rtl="0" eaLnBrk="1" latinLnBrk="0" hangingPunct="1">
                        <a:defRPr sz="8600" b="1" kern="1200">
                          <a:solidFill>
                            <a:schemeClr val="lt1"/>
                          </a:solidFill>
                          <a:latin typeface="Calibri" panose="020F0502020204030204"/>
                        </a:defRPr>
                      </a:lvl4pPr>
                      <a:lvl5pPr marL="8778240" algn="l" defTabSz="4389120" rtl="0" eaLnBrk="1" latinLnBrk="0" hangingPunct="1">
                        <a:defRPr sz="8600" b="1" kern="1200">
                          <a:solidFill>
                            <a:schemeClr val="lt1"/>
                          </a:solidFill>
                          <a:latin typeface="Calibri" panose="020F0502020204030204"/>
                        </a:defRPr>
                      </a:lvl5pPr>
                      <a:lvl6pPr marL="10972800" algn="l" defTabSz="4389120" rtl="0" eaLnBrk="1" latinLnBrk="0" hangingPunct="1">
                        <a:defRPr sz="8600" b="1" kern="1200">
                          <a:solidFill>
                            <a:schemeClr val="lt1"/>
                          </a:solidFill>
                          <a:latin typeface="Calibri" panose="020F0502020204030204"/>
                        </a:defRPr>
                      </a:lvl6pPr>
                      <a:lvl7pPr marL="13167360" algn="l" defTabSz="4389120" rtl="0" eaLnBrk="1" latinLnBrk="0" hangingPunct="1">
                        <a:defRPr sz="8600" b="1" kern="1200">
                          <a:solidFill>
                            <a:schemeClr val="lt1"/>
                          </a:solidFill>
                          <a:latin typeface="Calibri" panose="020F0502020204030204"/>
                        </a:defRPr>
                      </a:lvl7pPr>
                      <a:lvl8pPr marL="15361920" algn="l" defTabSz="4389120" rtl="0" eaLnBrk="1" latinLnBrk="0" hangingPunct="1">
                        <a:defRPr sz="8600" b="1" kern="1200">
                          <a:solidFill>
                            <a:schemeClr val="lt1"/>
                          </a:solidFill>
                          <a:latin typeface="Calibri" panose="020F0502020204030204"/>
                        </a:defRPr>
                      </a:lvl8pPr>
                      <a:lvl9pPr marL="17556480" algn="l" defTabSz="4389120" rtl="0" eaLnBrk="1" latinLnBrk="0" hangingPunct="1">
                        <a:defRPr sz="8600" b="1" kern="1200">
                          <a:solidFill>
                            <a:schemeClr val="lt1"/>
                          </a:solidFill>
                          <a:latin typeface="Calibri" panose="020F0502020204030204"/>
                        </a:defRPr>
                      </a:lvl9pPr>
                    </a:lstStyle>
                    <a:p>
                      <a:pPr algn="ctr"/>
                      <a:r>
                        <a:rPr lang="en-US" sz="3200" dirty="0">
                          <a:latin typeface="Calibri" panose="020F0502020204030204" pitchFamily="34" charset="0"/>
                          <a:cs typeface="Calibri" panose="020F0502020204030204" pitchFamily="34" charset="0"/>
                        </a:rPr>
                        <a:t>Now I know</a:t>
                      </a:r>
                      <a:endParaRPr lang="en-KE" sz="3200"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val="4233293869"/>
                  </a:ext>
                </a:extLst>
              </a:tr>
              <a:tr h="695517">
                <a:tc>
                  <a:txBody>
                    <a:bodyPr/>
                    <a:lstStyle>
                      <a:lvl1pPr marL="0" algn="l" defTabSz="4389120" rtl="0" eaLnBrk="1" latinLnBrk="0" hangingPunct="1">
                        <a:defRPr sz="8600" kern="1200">
                          <a:solidFill>
                            <a:schemeClr val="dk1"/>
                          </a:solidFill>
                          <a:latin typeface="Calibri" panose="020F0502020204030204"/>
                        </a:defRPr>
                      </a:lvl1pPr>
                      <a:lvl2pPr marL="2194560" algn="l" defTabSz="4389120" rtl="0" eaLnBrk="1" latinLnBrk="0" hangingPunct="1">
                        <a:defRPr sz="8600" kern="1200">
                          <a:solidFill>
                            <a:schemeClr val="dk1"/>
                          </a:solidFill>
                          <a:latin typeface="Calibri" panose="020F0502020204030204"/>
                        </a:defRPr>
                      </a:lvl2pPr>
                      <a:lvl3pPr marL="4389120" algn="l" defTabSz="4389120" rtl="0" eaLnBrk="1" latinLnBrk="0" hangingPunct="1">
                        <a:defRPr sz="8600" kern="1200">
                          <a:solidFill>
                            <a:schemeClr val="dk1"/>
                          </a:solidFill>
                          <a:latin typeface="Calibri" panose="020F0502020204030204"/>
                        </a:defRPr>
                      </a:lvl3pPr>
                      <a:lvl4pPr marL="6583680" algn="l" defTabSz="4389120" rtl="0" eaLnBrk="1" latinLnBrk="0" hangingPunct="1">
                        <a:defRPr sz="8600" kern="1200">
                          <a:solidFill>
                            <a:schemeClr val="dk1"/>
                          </a:solidFill>
                          <a:latin typeface="Calibri" panose="020F0502020204030204"/>
                        </a:defRPr>
                      </a:lvl4pPr>
                      <a:lvl5pPr marL="8778240" algn="l" defTabSz="4389120" rtl="0" eaLnBrk="1" latinLnBrk="0" hangingPunct="1">
                        <a:defRPr sz="8600" kern="1200">
                          <a:solidFill>
                            <a:schemeClr val="dk1"/>
                          </a:solidFill>
                          <a:latin typeface="Calibri" panose="020F0502020204030204"/>
                        </a:defRPr>
                      </a:lvl5pPr>
                      <a:lvl6pPr marL="10972800" algn="l" defTabSz="4389120" rtl="0" eaLnBrk="1" latinLnBrk="0" hangingPunct="1">
                        <a:defRPr sz="8600" kern="1200">
                          <a:solidFill>
                            <a:schemeClr val="dk1"/>
                          </a:solidFill>
                          <a:latin typeface="Calibri" panose="020F0502020204030204"/>
                        </a:defRPr>
                      </a:lvl6pPr>
                      <a:lvl7pPr marL="13167360" algn="l" defTabSz="4389120" rtl="0" eaLnBrk="1" latinLnBrk="0" hangingPunct="1">
                        <a:defRPr sz="8600" kern="1200">
                          <a:solidFill>
                            <a:schemeClr val="dk1"/>
                          </a:solidFill>
                          <a:latin typeface="Calibri" panose="020F0502020204030204"/>
                        </a:defRPr>
                      </a:lvl7pPr>
                      <a:lvl8pPr marL="15361920" algn="l" defTabSz="4389120" rtl="0" eaLnBrk="1" latinLnBrk="0" hangingPunct="1">
                        <a:defRPr sz="8600" kern="1200">
                          <a:solidFill>
                            <a:schemeClr val="dk1"/>
                          </a:solidFill>
                          <a:latin typeface="Calibri" panose="020F0502020204030204"/>
                        </a:defRPr>
                      </a:lvl8pPr>
                      <a:lvl9pPr marL="17556480" algn="l" defTabSz="4389120" rtl="0" eaLnBrk="1" latinLnBrk="0" hangingPunct="1">
                        <a:defRPr sz="8600" kern="1200">
                          <a:solidFill>
                            <a:schemeClr val="dk1"/>
                          </a:solidFill>
                          <a:latin typeface="Calibri" panose="020F0502020204030204"/>
                        </a:defRPr>
                      </a:lvl9pPr>
                    </a:lstStyle>
                    <a:p>
                      <a:pPr marL="514350" marR="0" lvl="0" indent="-5143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3200" b="0" i="1" dirty="0">
                          <a:effectLst/>
                          <a:latin typeface="Calibri" panose="020F0502020204030204" pitchFamily="34" charset="0"/>
                          <a:ea typeface="Calibri" panose="020F0502020204030204" pitchFamily="34" charset="0"/>
                          <a:cs typeface="Calibri" panose="020F0502020204030204" pitchFamily="34" charset="0"/>
                        </a:rPr>
                        <a:t>“ I didn’t know where to locate different workflows and services within </a:t>
                      </a:r>
                      <a:r>
                        <a:rPr lang="en-US" sz="3200" b="0" i="1" dirty="0" err="1">
                          <a:effectLst/>
                          <a:latin typeface="Calibri" panose="020F0502020204030204" pitchFamily="34" charset="0"/>
                          <a:ea typeface="Calibri" panose="020F0502020204030204" pitchFamily="34" charset="0"/>
                          <a:cs typeface="Calibri" panose="020F0502020204030204" pitchFamily="34" charset="0"/>
                        </a:rPr>
                        <a:t>eCHIS</a:t>
                      </a:r>
                      <a:r>
                        <a:rPr lang="en-US" sz="3200" b="0" i="1" dirty="0">
                          <a:effectLst/>
                          <a:latin typeface="Calibri" panose="020F0502020204030204" pitchFamily="34" charset="0"/>
                          <a:ea typeface="Calibri" panose="020F0502020204030204" pitchFamily="34" charset="0"/>
                          <a:cs typeface="Calibri" panose="020F0502020204030204" pitchFamily="34" charset="0"/>
                        </a:rPr>
                        <a:t> application for this reason, I haven’t gone to the field in the past one month. </a:t>
                      </a:r>
                      <a:endParaRPr kumimoji="0" lang="en-KE" sz="3200" b="0" i="1" u="none" strike="noStrike" kern="1200" cap="none" spc="0" normalizeH="0" baseline="-2500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2">
                        <a:lumMod val="40000"/>
                        <a:lumOff val="60000"/>
                      </a:schemeClr>
                    </a:solidFill>
                  </a:tcPr>
                </a:tc>
                <a:tc>
                  <a:txBody>
                    <a:bodyPr/>
                    <a:lstStyle>
                      <a:lvl1pPr marL="0" algn="l" defTabSz="4389120" rtl="0" eaLnBrk="1" latinLnBrk="0" hangingPunct="1">
                        <a:defRPr sz="8600" kern="1200">
                          <a:solidFill>
                            <a:schemeClr val="dk1"/>
                          </a:solidFill>
                          <a:latin typeface="Calibri" panose="020F0502020204030204"/>
                        </a:defRPr>
                      </a:lvl1pPr>
                      <a:lvl2pPr marL="2194560" algn="l" defTabSz="4389120" rtl="0" eaLnBrk="1" latinLnBrk="0" hangingPunct="1">
                        <a:defRPr sz="8600" kern="1200">
                          <a:solidFill>
                            <a:schemeClr val="dk1"/>
                          </a:solidFill>
                          <a:latin typeface="Calibri" panose="020F0502020204030204"/>
                        </a:defRPr>
                      </a:lvl2pPr>
                      <a:lvl3pPr marL="4389120" algn="l" defTabSz="4389120" rtl="0" eaLnBrk="1" latinLnBrk="0" hangingPunct="1">
                        <a:defRPr sz="8600" kern="1200">
                          <a:solidFill>
                            <a:schemeClr val="dk1"/>
                          </a:solidFill>
                          <a:latin typeface="Calibri" panose="020F0502020204030204"/>
                        </a:defRPr>
                      </a:lvl3pPr>
                      <a:lvl4pPr marL="6583680" algn="l" defTabSz="4389120" rtl="0" eaLnBrk="1" latinLnBrk="0" hangingPunct="1">
                        <a:defRPr sz="8600" kern="1200">
                          <a:solidFill>
                            <a:schemeClr val="dk1"/>
                          </a:solidFill>
                          <a:latin typeface="Calibri" panose="020F0502020204030204"/>
                        </a:defRPr>
                      </a:lvl4pPr>
                      <a:lvl5pPr marL="8778240" algn="l" defTabSz="4389120" rtl="0" eaLnBrk="1" latinLnBrk="0" hangingPunct="1">
                        <a:defRPr sz="8600" kern="1200">
                          <a:solidFill>
                            <a:schemeClr val="dk1"/>
                          </a:solidFill>
                          <a:latin typeface="Calibri" panose="020F0502020204030204"/>
                        </a:defRPr>
                      </a:lvl5pPr>
                      <a:lvl6pPr marL="10972800" algn="l" defTabSz="4389120" rtl="0" eaLnBrk="1" latinLnBrk="0" hangingPunct="1">
                        <a:defRPr sz="8600" kern="1200">
                          <a:solidFill>
                            <a:schemeClr val="dk1"/>
                          </a:solidFill>
                          <a:latin typeface="Calibri" panose="020F0502020204030204"/>
                        </a:defRPr>
                      </a:lvl6pPr>
                      <a:lvl7pPr marL="13167360" algn="l" defTabSz="4389120" rtl="0" eaLnBrk="1" latinLnBrk="0" hangingPunct="1">
                        <a:defRPr sz="8600" kern="1200">
                          <a:solidFill>
                            <a:schemeClr val="dk1"/>
                          </a:solidFill>
                          <a:latin typeface="Calibri" panose="020F0502020204030204"/>
                        </a:defRPr>
                      </a:lvl7pPr>
                      <a:lvl8pPr marL="15361920" algn="l" defTabSz="4389120" rtl="0" eaLnBrk="1" latinLnBrk="0" hangingPunct="1">
                        <a:defRPr sz="8600" kern="1200">
                          <a:solidFill>
                            <a:schemeClr val="dk1"/>
                          </a:solidFill>
                          <a:latin typeface="Calibri" panose="020F0502020204030204"/>
                        </a:defRPr>
                      </a:lvl8pPr>
                      <a:lvl9pPr marL="17556480" algn="l" defTabSz="4389120" rtl="0" eaLnBrk="1" latinLnBrk="0" hangingPunct="1">
                        <a:defRPr sz="8600" kern="1200">
                          <a:solidFill>
                            <a:schemeClr val="dk1"/>
                          </a:solidFill>
                          <a:latin typeface="Calibri" panose="020F0502020204030204"/>
                        </a:defRPr>
                      </a:lvl9pPr>
                    </a:lstStyle>
                    <a:p>
                      <a:r>
                        <a:rPr lang="en-US" sz="3200" i="1" dirty="0">
                          <a:latin typeface="Calibri" panose="020F0502020204030204" pitchFamily="34" charset="0"/>
                          <a:cs typeface="Calibri" panose="020F0502020204030204" pitchFamily="34" charset="0"/>
                        </a:rPr>
                        <a:t>Now I am able to locate different workflows and services on eCHIS and I can competently go the field and work with </a:t>
                      </a:r>
                      <a:r>
                        <a:rPr lang="en-US" sz="3200" i="1" dirty="0" err="1">
                          <a:latin typeface="Calibri" panose="020F0502020204030204" pitchFamily="34" charset="0"/>
                          <a:cs typeface="Calibri" panose="020F0502020204030204" pitchFamily="34" charset="0"/>
                        </a:rPr>
                        <a:t>eCHIS</a:t>
                      </a:r>
                      <a:r>
                        <a:rPr lang="en-US" sz="3200" i="1" dirty="0">
                          <a:latin typeface="Calibri" panose="020F0502020204030204" pitchFamily="34" charset="0"/>
                          <a:cs typeface="Calibri" panose="020F0502020204030204" pitchFamily="34" charset="0"/>
                        </a:rPr>
                        <a:t>”</a:t>
                      </a:r>
                      <a:endParaRPr lang="en-KE" sz="3200" i="1"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497298654"/>
                  </a:ext>
                </a:extLst>
              </a:tr>
              <a:tr h="695517">
                <a:tc>
                  <a:txBody>
                    <a:bodyPr/>
                    <a:lstStyle>
                      <a:lvl1pPr marL="0" algn="l" defTabSz="4389120" rtl="0" eaLnBrk="1" latinLnBrk="0" hangingPunct="1">
                        <a:defRPr sz="8600" kern="1200">
                          <a:solidFill>
                            <a:schemeClr val="dk1"/>
                          </a:solidFill>
                          <a:latin typeface="Calibri" panose="020F0502020204030204"/>
                        </a:defRPr>
                      </a:lvl1pPr>
                      <a:lvl2pPr marL="2194560" algn="l" defTabSz="4389120" rtl="0" eaLnBrk="1" latinLnBrk="0" hangingPunct="1">
                        <a:defRPr sz="8600" kern="1200">
                          <a:solidFill>
                            <a:schemeClr val="dk1"/>
                          </a:solidFill>
                          <a:latin typeface="Calibri" panose="020F0502020204030204"/>
                        </a:defRPr>
                      </a:lvl2pPr>
                      <a:lvl3pPr marL="4389120" algn="l" defTabSz="4389120" rtl="0" eaLnBrk="1" latinLnBrk="0" hangingPunct="1">
                        <a:defRPr sz="8600" kern="1200">
                          <a:solidFill>
                            <a:schemeClr val="dk1"/>
                          </a:solidFill>
                          <a:latin typeface="Calibri" panose="020F0502020204030204"/>
                        </a:defRPr>
                      </a:lvl3pPr>
                      <a:lvl4pPr marL="6583680" algn="l" defTabSz="4389120" rtl="0" eaLnBrk="1" latinLnBrk="0" hangingPunct="1">
                        <a:defRPr sz="8600" kern="1200">
                          <a:solidFill>
                            <a:schemeClr val="dk1"/>
                          </a:solidFill>
                          <a:latin typeface="Calibri" panose="020F0502020204030204"/>
                        </a:defRPr>
                      </a:lvl4pPr>
                      <a:lvl5pPr marL="8778240" algn="l" defTabSz="4389120" rtl="0" eaLnBrk="1" latinLnBrk="0" hangingPunct="1">
                        <a:defRPr sz="8600" kern="1200">
                          <a:solidFill>
                            <a:schemeClr val="dk1"/>
                          </a:solidFill>
                          <a:latin typeface="Calibri" panose="020F0502020204030204"/>
                        </a:defRPr>
                      </a:lvl5pPr>
                      <a:lvl6pPr marL="10972800" algn="l" defTabSz="4389120" rtl="0" eaLnBrk="1" latinLnBrk="0" hangingPunct="1">
                        <a:defRPr sz="8600" kern="1200">
                          <a:solidFill>
                            <a:schemeClr val="dk1"/>
                          </a:solidFill>
                          <a:latin typeface="Calibri" panose="020F0502020204030204"/>
                        </a:defRPr>
                      </a:lvl6pPr>
                      <a:lvl7pPr marL="13167360" algn="l" defTabSz="4389120" rtl="0" eaLnBrk="1" latinLnBrk="0" hangingPunct="1">
                        <a:defRPr sz="8600" kern="1200">
                          <a:solidFill>
                            <a:schemeClr val="dk1"/>
                          </a:solidFill>
                          <a:latin typeface="Calibri" panose="020F0502020204030204"/>
                        </a:defRPr>
                      </a:lvl7pPr>
                      <a:lvl8pPr marL="15361920" algn="l" defTabSz="4389120" rtl="0" eaLnBrk="1" latinLnBrk="0" hangingPunct="1">
                        <a:defRPr sz="8600" kern="1200">
                          <a:solidFill>
                            <a:schemeClr val="dk1"/>
                          </a:solidFill>
                          <a:latin typeface="Calibri" panose="020F0502020204030204"/>
                        </a:defRPr>
                      </a:lvl8pPr>
                      <a:lvl9pPr marL="17556480" algn="l" defTabSz="4389120" rtl="0" eaLnBrk="1" latinLnBrk="0" hangingPunct="1">
                        <a:defRPr sz="8600" kern="1200">
                          <a:solidFill>
                            <a:schemeClr val="dk1"/>
                          </a:solidFill>
                          <a:latin typeface="Calibri" panose="020F0502020204030204"/>
                        </a:defRPr>
                      </a:lvl9pPr>
                    </a:lstStyle>
                    <a:p>
                      <a:pPr marL="514350" marR="0" lvl="0" indent="-5143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3200" b="0" i="1" dirty="0">
                          <a:effectLst/>
                          <a:latin typeface="Calibri" panose="020F0502020204030204" pitchFamily="34" charset="0"/>
                          <a:ea typeface="Calibri" panose="020F0502020204030204" pitchFamily="34" charset="0"/>
                          <a:cs typeface="Calibri" panose="020F0502020204030204" pitchFamily="34" charset="0"/>
                        </a:rPr>
                        <a:t>“ Completing  the pending tasks has been a big challenge leading to huge backlogs.”</a:t>
                      </a:r>
                      <a:endParaRPr kumimoji="0" lang="en-KE" sz="3200" b="0" i="1" u="none" strike="noStrike" kern="1200" cap="none" spc="0" normalizeH="0" baseline="-2500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5">
                        <a:lumMod val="20000"/>
                        <a:lumOff val="80000"/>
                      </a:schemeClr>
                    </a:solidFill>
                  </a:tcPr>
                </a:tc>
                <a:tc>
                  <a:txBody>
                    <a:bodyPr/>
                    <a:lstStyle>
                      <a:lvl1pPr marL="0" algn="l" defTabSz="4389120" rtl="0" eaLnBrk="1" latinLnBrk="0" hangingPunct="1">
                        <a:defRPr sz="8600" kern="1200">
                          <a:solidFill>
                            <a:schemeClr val="dk1"/>
                          </a:solidFill>
                          <a:latin typeface="Calibri" panose="020F0502020204030204"/>
                        </a:defRPr>
                      </a:lvl1pPr>
                      <a:lvl2pPr marL="2194560" algn="l" defTabSz="4389120" rtl="0" eaLnBrk="1" latinLnBrk="0" hangingPunct="1">
                        <a:defRPr sz="8600" kern="1200">
                          <a:solidFill>
                            <a:schemeClr val="dk1"/>
                          </a:solidFill>
                          <a:latin typeface="Calibri" panose="020F0502020204030204"/>
                        </a:defRPr>
                      </a:lvl2pPr>
                      <a:lvl3pPr marL="4389120" algn="l" defTabSz="4389120" rtl="0" eaLnBrk="1" latinLnBrk="0" hangingPunct="1">
                        <a:defRPr sz="8600" kern="1200">
                          <a:solidFill>
                            <a:schemeClr val="dk1"/>
                          </a:solidFill>
                          <a:latin typeface="Calibri" panose="020F0502020204030204"/>
                        </a:defRPr>
                      </a:lvl3pPr>
                      <a:lvl4pPr marL="6583680" algn="l" defTabSz="4389120" rtl="0" eaLnBrk="1" latinLnBrk="0" hangingPunct="1">
                        <a:defRPr sz="8600" kern="1200">
                          <a:solidFill>
                            <a:schemeClr val="dk1"/>
                          </a:solidFill>
                          <a:latin typeface="Calibri" panose="020F0502020204030204"/>
                        </a:defRPr>
                      </a:lvl4pPr>
                      <a:lvl5pPr marL="8778240" algn="l" defTabSz="4389120" rtl="0" eaLnBrk="1" latinLnBrk="0" hangingPunct="1">
                        <a:defRPr sz="8600" kern="1200">
                          <a:solidFill>
                            <a:schemeClr val="dk1"/>
                          </a:solidFill>
                          <a:latin typeface="Calibri" panose="020F0502020204030204"/>
                        </a:defRPr>
                      </a:lvl5pPr>
                      <a:lvl6pPr marL="10972800" algn="l" defTabSz="4389120" rtl="0" eaLnBrk="1" latinLnBrk="0" hangingPunct="1">
                        <a:defRPr sz="8600" kern="1200">
                          <a:solidFill>
                            <a:schemeClr val="dk1"/>
                          </a:solidFill>
                          <a:latin typeface="Calibri" panose="020F0502020204030204"/>
                        </a:defRPr>
                      </a:lvl6pPr>
                      <a:lvl7pPr marL="13167360" algn="l" defTabSz="4389120" rtl="0" eaLnBrk="1" latinLnBrk="0" hangingPunct="1">
                        <a:defRPr sz="8600" kern="1200">
                          <a:solidFill>
                            <a:schemeClr val="dk1"/>
                          </a:solidFill>
                          <a:latin typeface="Calibri" panose="020F0502020204030204"/>
                        </a:defRPr>
                      </a:lvl7pPr>
                      <a:lvl8pPr marL="15361920" algn="l" defTabSz="4389120" rtl="0" eaLnBrk="1" latinLnBrk="0" hangingPunct="1">
                        <a:defRPr sz="8600" kern="1200">
                          <a:solidFill>
                            <a:schemeClr val="dk1"/>
                          </a:solidFill>
                          <a:latin typeface="Calibri" panose="020F0502020204030204"/>
                        </a:defRPr>
                      </a:lvl8pPr>
                      <a:lvl9pPr marL="17556480" algn="l" defTabSz="4389120" rtl="0" eaLnBrk="1" latinLnBrk="0" hangingPunct="1">
                        <a:defRPr sz="8600" kern="1200">
                          <a:solidFill>
                            <a:schemeClr val="dk1"/>
                          </a:solidFill>
                          <a:latin typeface="Calibri" panose="020F0502020204030204"/>
                        </a:defRPr>
                      </a:lvl9pPr>
                    </a:lstStyle>
                    <a:p>
                      <a:r>
                        <a:rPr lang="en-US" sz="3200" i="1" dirty="0">
                          <a:latin typeface="Calibri" panose="020F0502020204030204" pitchFamily="34" charset="0"/>
                          <a:cs typeface="Calibri" panose="020F0502020204030204" pitchFamily="34" charset="0"/>
                        </a:rPr>
                        <a:t>“I now have a good understanding of all task based services I had pending including registration reminders, Client detail Verification and registration reminders. Beginning today I will start clearing them slowly”</a:t>
                      </a:r>
                      <a:endParaRPr lang="en-KE" sz="3200" i="1"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105101497"/>
                  </a:ext>
                </a:extLst>
              </a:tr>
              <a:tr h="695517">
                <a:tc>
                  <a:txBody>
                    <a:bodyPr/>
                    <a:lstStyle>
                      <a:lvl1pPr marL="0" algn="l" defTabSz="4389120" rtl="0" eaLnBrk="1" latinLnBrk="0" hangingPunct="1">
                        <a:defRPr sz="8600" kern="1200">
                          <a:solidFill>
                            <a:schemeClr val="dk1"/>
                          </a:solidFill>
                          <a:latin typeface="Calibri" panose="020F0502020204030204"/>
                        </a:defRPr>
                      </a:lvl1pPr>
                      <a:lvl2pPr marL="2194560" algn="l" defTabSz="4389120" rtl="0" eaLnBrk="1" latinLnBrk="0" hangingPunct="1">
                        <a:defRPr sz="8600" kern="1200">
                          <a:solidFill>
                            <a:schemeClr val="dk1"/>
                          </a:solidFill>
                          <a:latin typeface="Calibri" panose="020F0502020204030204"/>
                        </a:defRPr>
                      </a:lvl2pPr>
                      <a:lvl3pPr marL="4389120" algn="l" defTabSz="4389120" rtl="0" eaLnBrk="1" latinLnBrk="0" hangingPunct="1">
                        <a:defRPr sz="8600" kern="1200">
                          <a:solidFill>
                            <a:schemeClr val="dk1"/>
                          </a:solidFill>
                          <a:latin typeface="Calibri" panose="020F0502020204030204"/>
                        </a:defRPr>
                      </a:lvl3pPr>
                      <a:lvl4pPr marL="6583680" algn="l" defTabSz="4389120" rtl="0" eaLnBrk="1" latinLnBrk="0" hangingPunct="1">
                        <a:defRPr sz="8600" kern="1200">
                          <a:solidFill>
                            <a:schemeClr val="dk1"/>
                          </a:solidFill>
                          <a:latin typeface="Calibri" panose="020F0502020204030204"/>
                        </a:defRPr>
                      </a:lvl4pPr>
                      <a:lvl5pPr marL="8778240" algn="l" defTabSz="4389120" rtl="0" eaLnBrk="1" latinLnBrk="0" hangingPunct="1">
                        <a:defRPr sz="8600" kern="1200">
                          <a:solidFill>
                            <a:schemeClr val="dk1"/>
                          </a:solidFill>
                          <a:latin typeface="Calibri" panose="020F0502020204030204"/>
                        </a:defRPr>
                      </a:lvl5pPr>
                      <a:lvl6pPr marL="10972800" algn="l" defTabSz="4389120" rtl="0" eaLnBrk="1" latinLnBrk="0" hangingPunct="1">
                        <a:defRPr sz="8600" kern="1200">
                          <a:solidFill>
                            <a:schemeClr val="dk1"/>
                          </a:solidFill>
                          <a:latin typeface="Calibri" panose="020F0502020204030204"/>
                        </a:defRPr>
                      </a:lvl6pPr>
                      <a:lvl7pPr marL="13167360" algn="l" defTabSz="4389120" rtl="0" eaLnBrk="1" latinLnBrk="0" hangingPunct="1">
                        <a:defRPr sz="8600" kern="1200">
                          <a:solidFill>
                            <a:schemeClr val="dk1"/>
                          </a:solidFill>
                          <a:latin typeface="Calibri" panose="020F0502020204030204"/>
                        </a:defRPr>
                      </a:lvl7pPr>
                      <a:lvl8pPr marL="15361920" algn="l" defTabSz="4389120" rtl="0" eaLnBrk="1" latinLnBrk="0" hangingPunct="1">
                        <a:defRPr sz="8600" kern="1200">
                          <a:solidFill>
                            <a:schemeClr val="dk1"/>
                          </a:solidFill>
                          <a:latin typeface="Calibri" panose="020F0502020204030204"/>
                        </a:defRPr>
                      </a:lvl8pPr>
                      <a:lvl9pPr marL="17556480" algn="l" defTabSz="4389120" rtl="0" eaLnBrk="1" latinLnBrk="0" hangingPunct="1">
                        <a:defRPr sz="8600" kern="1200">
                          <a:solidFill>
                            <a:schemeClr val="dk1"/>
                          </a:solidFill>
                          <a:latin typeface="Calibri" panose="020F0502020204030204"/>
                        </a:defRPr>
                      </a:lvl9pPr>
                    </a:lstStyle>
                    <a:p>
                      <a:pPr marL="514350" marR="0" lvl="0" indent="-5143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3200" b="0" i="1" dirty="0">
                          <a:effectLst/>
                          <a:latin typeface="Calibri" panose="020F0502020204030204" pitchFamily="34" charset="0"/>
                          <a:ea typeface="Calibri" panose="020F0502020204030204" pitchFamily="34" charset="0"/>
                          <a:cs typeface="Calibri" panose="020F0502020204030204" pitchFamily="34" charset="0"/>
                        </a:rPr>
                        <a:t>“I am not aware of </a:t>
                      </a:r>
                      <a:r>
                        <a:rPr lang="en-KE" sz="3200" b="0" i="1" dirty="0">
                          <a:effectLst/>
                          <a:latin typeface="Calibri" panose="020F0502020204030204" pitchFamily="34" charset="0"/>
                          <a:ea typeface="Calibri" panose="020F0502020204030204" pitchFamily="34" charset="0"/>
                          <a:cs typeface="Calibri" panose="020F0502020204030204" pitchFamily="34" charset="0"/>
                        </a:rPr>
                        <a:t> how to rectify</a:t>
                      </a:r>
                      <a:r>
                        <a:rPr lang="en-US" sz="3200" b="0" i="1" dirty="0">
                          <a:effectLst/>
                          <a:latin typeface="Calibri" panose="020F0502020204030204" pitchFamily="34" charset="0"/>
                          <a:ea typeface="Calibri" panose="020F0502020204030204" pitchFamily="34" charset="0"/>
                          <a:cs typeface="Calibri" panose="020F0502020204030204" pitchFamily="34" charset="0"/>
                        </a:rPr>
                        <a:t> mistakes I made during</a:t>
                      </a:r>
                      <a:r>
                        <a:rPr lang="en-KE" sz="3200" b="0" i="1" dirty="0">
                          <a:effectLst/>
                          <a:latin typeface="Calibri" panose="020F0502020204030204" pitchFamily="34" charset="0"/>
                          <a:ea typeface="Calibri" panose="020F0502020204030204" pitchFamily="34" charset="0"/>
                          <a:cs typeface="Calibri" panose="020F0502020204030204" pitchFamily="34" charset="0"/>
                        </a:rPr>
                        <a:t> </a:t>
                      </a:r>
                      <a:r>
                        <a:rPr lang="en-US" sz="3200" b="0" i="1" dirty="0">
                          <a:effectLst/>
                          <a:latin typeface="Calibri" panose="020F0502020204030204" pitchFamily="34" charset="0"/>
                          <a:ea typeface="Calibri" panose="020F0502020204030204" pitchFamily="34" charset="0"/>
                          <a:cs typeface="Calibri" panose="020F0502020204030204" pitchFamily="34" charset="0"/>
                        </a:rPr>
                        <a:t>HH Registration.”</a:t>
                      </a:r>
                      <a:endParaRPr kumimoji="0" lang="en-KE" sz="3200" b="0" i="1" u="none" strike="noStrike" kern="1200" cap="none" spc="0" normalizeH="0" baseline="-2500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DFDF"/>
                    </a:solidFill>
                  </a:tcPr>
                </a:tc>
                <a:tc>
                  <a:txBody>
                    <a:bodyPr/>
                    <a:lstStyle>
                      <a:lvl1pPr marL="0" algn="l" defTabSz="4389120" rtl="0" eaLnBrk="1" latinLnBrk="0" hangingPunct="1">
                        <a:defRPr sz="8600" kern="1200">
                          <a:solidFill>
                            <a:schemeClr val="dk1"/>
                          </a:solidFill>
                          <a:latin typeface="Calibri" panose="020F0502020204030204"/>
                        </a:defRPr>
                      </a:lvl1pPr>
                      <a:lvl2pPr marL="2194560" algn="l" defTabSz="4389120" rtl="0" eaLnBrk="1" latinLnBrk="0" hangingPunct="1">
                        <a:defRPr sz="8600" kern="1200">
                          <a:solidFill>
                            <a:schemeClr val="dk1"/>
                          </a:solidFill>
                          <a:latin typeface="Calibri" panose="020F0502020204030204"/>
                        </a:defRPr>
                      </a:lvl2pPr>
                      <a:lvl3pPr marL="4389120" algn="l" defTabSz="4389120" rtl="0" eaLnBrk="1" latinLnBrk="0" hangingPunct="1">
                        <a:defRPr sz="8600" kern="1200">
                          <a:solidFill>
                            <a:schemeClr val="dk1"/>
                          </a:solidFill>
                          <a:latin typeface="Calibri" panose="020F0502020204030204"/>
                        </a:defRPr>
                      </a:lvl3pPr>
                      <a:lvl4pPr marL="6583680" algn="l" defTabSz="4389120" rtl="0" eaLnBrk="1" latinLnBrk="0" hangingPunct="1">
                        <a:defRPr sz="8600" kern="1200">
                          <a:solidFill>
                            <a:schemeClr val="dk1"/>
                          </a:solidFill>
                          <a:latin typeface="Calibri" panose="020F0502020204030204"/>
                        </a:defRPr>
                      </a:lvl4pPr>
                      <a:lvl5pPr marL="8778240" algn="l" defTabSz="4389120" rtl="0" eaLnBrk="1" latinLnBrk="0" hangingPunct="1">
                        <a:defRPr sz="8600" kern="1200">
                          <a:solidFill>
                            <a:schemeClr val="dk1"/>
                          </a:solidFill>
                          <a:latin typeface="Calibri" panose="020F0502020204030204"/>
                        </a:defRPr>
                      </a:lvl5pPr>
                      <a:lvl6pPr marL="10972800" algn="l" defTabSz="4389120" rtl="0" eaLnBrk="1" latinLnBrk="0" hangingPunct="1">
                        <a:defRPr sz="8600" kern="1200">
                          <a:solidFill>
                            <a:schemeClr val="dk1"/>
                          </a:solidFill>
                          <a:latin typeface="Calibri" panose="020F0502020204030204"/>
                        </a:defRPr>
                      </a:lvl6pPr>
                      <a:lvl7pPr marL="13167360" algn="l" defTabSz="4389120" rtl="0" eaLnBrk="1" latinLnBrk="0" hangingPunct="1">
                        <a:defRPr sz="8600" kern="1200">
                          <a:solidFill>
                            <a:schemeClr val="dk1"/>
                          </a:solidFill>
                          <a:latin typeface="Calibri" panose="020F0502020204030204"/>
                        </a:defRPr>
                      </a:lvl7pPr>
                      <a:lvl8pPr marL="15361920" algn="l" defTabSz="4389120" rtl="0" eaLnBrk="1" latinLnBrk="0" hangingPunct="1">
                        <a:defRPr sz="8600" kern="1200">
                          <a:solidFill>
                            <a:schemeClr val="dk1"/>
                          </a:solidFill>
                          <a:latin typeface="Calibri" panose="020F0502020204030204"/>
                        </a:defRPr>
                      </a:lvl8pPr>
                      <a:lvl9pPr marL="17556480" algn="l" defTabSz="4389120" rtl="0" eaLnBrk="1" latinLnBrk="0" hangingPunct="1">
                        <a:defRPr sz="8600" kern="1200">
                          <a:solidFill>
                            <a:schemeClr val="dk1"/>
                          </a:solidFill>
                          <a:latin typeface="Calibri" panose="020F0502020204030204"/>
                        </a:defRPr>
                      </a:lvl9pPr>
                    </a:lstStyle>
                    <a:p>
                      <a:r>
                        <a:rPr lang="en-US" sz="3200" b="0" i="1" dirty="0">
                          <a:latin typeface="Calibri" panose="020F0502020204030204" pitchFamily="34" charset="0"/>
                          <a:cs typeface="Calibri" panose="020F0502020204030204" pitchFamily="34" charset="0"/>
                        </a:rPr>
                        <a:t>“I am now able to located edit icon to correct mistakes made during initial entries”</a:t>
                      </a:r>
                      <a:endParaRPr lang="en-KE" sz="3200" b="0" i="1"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DDFDF"/>
                    </a:solidFill>
                  </a:tcPr>
                </a:tc>
                <a:extLst>
                  <a:ext uri="{0D108BD9-81ED-4DB2-BD59-A6C34878D82A}">
                    <a16:rowId xmlns:a16="http://schemas.microsoft.com/office/drawing/2014/main" val="2285563497"/>
                  </a:ext>
                </a:extLst>
              </a:tr>
              <a:tr h="695517">
                <a:tc>
                  <a:txBody>
                    <a:bodyPr/>
                    <a:lstStyle>
                      <a:lvl1pPr marL="0" algn="l" defTabSz="4389120" rtl="0" eaLnBrk="1" latinLnBrk="0" hangingPunct="1">
                        <a:defRPr sz="8600" kern="1200">
                          <a:solidFill>
                            <a:schemeClr val="dk1"/>
                          </a:solidFill>
                          <a:latin typeface="Calibri" panose="020F0502020204030204"/>
                        </a:defRPr>
                      </a:lvl1pPr>
                      <a:lvl2pPr marL="2194560" algn="l" defTabSz="4389120" rtl="0" eaLnBrk="1" latinLnBrk="0" hangingPunct="1">
                        <a:defRPr sz="8600" kern="1200">
                          <a:solidFill>
                            <a:schemeClr val="dk1"/>
                          </a:solidFill>
                          <a:latin typeface="Calibri" panose="020F0502020204030204"/>
                        </a:defRPr>
                      </a:lvl2pPr>
                      <a:lvl3pPr marL="4389120" algn="l" defTabSz="4389120" rtl="0" eaLnBrk="1" latinLnBrk="0" hangingPunct="1">
                        <a:defRPr sz="8600" kern="1200">
                          <a:solidFill>
                            <a:schemeClr val="dk1"/>
                          </a:solidFill>
                          <a:latin typeface="Calibri" panose="020F0502020204030204"/>
                        </a:defRPr>
                      </a:lvl3pPr>
                      <a:lvl4pPr marL="6583680" algn="l" defTabSz="4389120" rtl="0" eaLnBrk="1" latinLnBrk="0" hangingPunct="1">
                        <a:defRPr sz="8600" kern="1200">
                          <a:solidFill>
                            <a:schemeClr val="dk1"/>
                          </a:solidFill>
                          <a:latin typeface="Calibri" panose="020F0502020204030204"/>
                        </a:defRPr>
                      </a:lvl4pPr>
                      <a:lvl5pPr marL="8778240" algn="l" defTabSz="4389120" rtl="0" eaLnBrk="1" latinLnBrk="0" hangingPunct="1">
                        <a:defRPr sz="8600" kern="1200">
                          <a:solidFill>
                            <a:schemeClr val="dk1"/>
                          </a:solidFill>
                          <a:latin typeface="Calibri" panose="020F0502020204030204"/>
                        </a:defRPr>
                      </a:lvl5pPr>
                      <a:lvl6pPr marL="10972800" algn="l" defTabSz="4389120" rtl="0" eaLnBrk="1" latinLnBrk="0" hangingPunct="1">
                        <a:defRPr sz="8600" kern="1200">
                          <a:solidFill>
                            <a:schemeClr val="dk1"/>
                          </a:solidFill>
                          <a:latin typeface="Calibri" panose="020F0502020204030204"/>
                        </a:defRPr>
                      </a:lvl6pPr>
                      <a:lvl7pPr marL="13167360" algn="l" defTabSz="4389120" rtl="0" eaLnBrk="1" latinLnBrk="0" hangingPunct="1">
                        <a:defRPr sz="8600" kern="1200">
                          <a:solidFill>
                            <a:schemeClr val="dk1"/>
                          </a:solidFill>
                          <a:latin typeface="Calibri" panose="020F0502020204030204"/>
                        </a:defRPr>
                      </a:lvl7pPr>
                      <a:lvl8pPr marL="15361920" algn="l" defTabSz="4389120" rtl="0" eaLnBrk="1" latinLnBrk="0" hangingPunct="1">
                        <a:defRPr sz="8600" kern="1200">
                          <a:solidFill>
                            <a:schemeClr val="dk1"/>
                          </a:solidFill>
                          <a:latin typeface="Calibri" panose="020F0502020204030204"/>
                        </a:defRPr>
                      </a:lvl8pPr>
                      <a:lvl9pPr marL="17556480" algn="l" defTabSz="4389120" rtl="0" eaLnBrk="1" latinLnBrk="0" hangingPunct="1">
                        <a:defRPr sz="8600" kern="1200">
                          <a:solidFill>
                            <a:schemeClr val="dk1"/>
                          </a:solidFill>
                          <a:latin typeface="Calibri" panose="020F0502020204030204"/>
                        </a:defRPr>
                      </a:lvl9pPr>
                    </a:lstStyle>
                    <a:p>
                      <a:pPr marL="514350" lvl="0" indent="-514350">
                        <a:lnSpc>
                          <a:spcPct val="107000"/>
                        </a:lnSpc>
                        <a:spcAft>
                          <a:spcPts val="800"/>
                        </a:spcAft>
                        <a:buFont typeface="Wingdings" panose="05000000000000000000" pitchFamily="2" charset="2"/>
                        <a:buChar char="§"/>
                        <a:tabLst>
                          <a:tab pos="457200" algn="l"/>
                        </a:tabLst>
                      </a:pPr>
                      <a:r>
                        <a:rPr lang="en-US" sz="3200" b="0" i="1" dirty="0">
                          <a:effectLst/>
                          <a:latin typeface="Calibri" panose="020F0502020204030204" pitchFamily="34" charset="0"/>
                          <a:ea typeface="Calibri" panose="020F0502020204030204" pitchFamily="34" charset="0"/>
                          <a:cs typeface="Calibri" panose="020F0502020204030204" pitchFamily="34" charset="0"/>
                        </a:rPr>
                        <a:t>“I have been struggling</a:t>
                      </a:r>
                      <a:r>
                        <a:rPr lang="en-KE" sz="3200" b="0" i="1" dirty="0">
                          <a:effectLst/>
                          <a:latin typeface="Calibri" panose="020F0502020204030204" pitchFamily="34" charset="0"/>
                          <a:ea typeface="Calibri" panose="020F0502020204030204" pitchFamily="34" charset="0"/>
                          <a:cs typeface="Calibri" panose="020F0502020204030204" pitchFamily="34" charset="0"/>
                        </a:rPr>
                        <a:t> interpreting mandatory fields required for </a:t>
                      </a:r>
                      <a:r>
                        <a:rPr lang="en-US" sz="3200" b="0" i="1" dirty="0">
                          <a:effectLst/>
                          <a:latin typeface="Calibri" panose="020F0502020204030204" pitchFamily="34" charset="0"/>
                          <a:ea typeface="Calibri" panose="020F0502020204030204" pitchFamily="34" charset="0"/>
                          <a:cs typeface="Calibri" panose="020F0502020204030204" pitchFamily="34" charset="0"/>
                        </a:rPr>
                        <a:t>me to complete filing in my data”</a:t>
                      </a:r>
                      <a:endParaRPr lang="en-KE" sz="3200" b="0" i="1" dirty="0">
                        <a:effectLst/>
                        <a:latin typeface="Calibri" panose="020F0502020204030204" pitchFamily="34" charset="0"/>
                        <a:ea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tx2">
                        <a:lumMod val="40000"/>
                        <a:lumOff val="60000"/>
                      </a:schemeClr>
                    </a:solidFill>
                  </a:tcPr>
                </a:tc>
                <a:tc>
                  <a:txBody>
                    <a:bodyPr/>
                    <a:lstStyle>
                      <a:lvl1pPr marL="0" algn="l" defTabSz="4389120" rtl="0" eaLnBrk="1" latinLnBrk="0" hangingPunct="1">
                        <a:defRPr sz="8600" kern="1200">
                          <a:solidFill>
                            <a:schemeClr val="dk1"/>
                          </a:solidFill>
                          <a:latin typeface="Calibri" panose="020F0502020204030204"/>
                        </a:defRPr>
                      </a:lvl1pPr>
                      <a:lvl2pPr marL="2194560" algn="l" defTabSz="4389120" rtl="0" eaLnBrk="1" latinLnBrk="0" hangingPunct="1">
                        <a:defRPr sz="8600" kern="1200">
                          <a:solidFill>
                            <a:schemeClr val="dk1"/>
                          </a:solidFill>
                          <a:latin typeface="Calibri" panose="020F0502020204030204"/>
                        </a:defRPr>
                      </a:lvl2pPr>
                      <a:lvl3pPr marL="4389120" algn="l" defTabSz="4389120" rtl="0" eaLnBrk="1" latinLnBrk="0" hangingPunct="1">
                        <a:defRPr sz="8600" kern="1200">
                          <a:solidFill>
                            <a:schemeClr val="dk1"/>
                          </a:solidFill>
                          <a:latin typeface="Calibri" panose="020F0502020204030204"/>
                        </a:defRPr>
                      </a:lvl3pPr>
                      <a:lvl4pPr marL="6583680" algn="l" defTabSz="4389120" rtl="0" eaLnBrk="1" latinLnBrk="0" hangingPunct="1">
                        <a:defRPr sz="8600" kern="1200">
                          <a:solidFill>
                            <a:schemeClr val="dk1"/>
                          </a:solidFill>
                          <a:latin typeface="Calibri" panose="020F0502020204030204"/>
                        </a:defRPr>
                      </a:lvl4pPr>
                      <a:lvl5pPr marL="8778240" algn="l" defTabSz="4389120" rtl="0" eaLnBrk="1" latinLnBrk="0" hangingPunct="1">
                        <a:defRPr sz="8600" kern="1200">
                          <a:solidFill>
                            <a:schemeClr val="dk1"/>
                          </a:solidFill>
                          <a:latin typeface="Calibri" panose="020F0502020204030204"/>
                        </a:defRPr>
                      </a:lvl5pPr>
                      <a:lvl6pPr marL="10972800" algn="l" defTabSz="4389120" rtl="0" eaLnBrk="1" latinLnBrk="0" hangingPunct="1">
                        <a:defRPr sz="8600" kern="1200">
                          <a:solidFill>
                            <a:schemeClr val="dk1"/>
                          </a:solidFill>
                          <a:latin typeface="Calibri" panose="020F0502020204030204"/>
                        </a:defRPr>
                      </a:lvl6pPr>
                      <a:lvl7pPr marL="13167360" algn="l" defTabSz="4389120" rtl="0" eaLnBrk="1" latinLnBrk="0" hangingPunct="1">
                        <a:defRPr sz="8600" kern="1200">
                          <a:solidFill>
                            <a:schemeClr val="dk1"/>
                          </a:solidFill>
                          <a:latin typeface="Calibri" panose="020F0502020204030204"/>
                        </a:defRPr>
                      </a:lvl7pPr>
                      <a:lvl8pPr marL="15361920" algn="l" defTabSz="4389120" rtl="0" eaLnBrk="1" latinLnBrk="0" hangingPunct="1">
                        <a:defRPr sz="8600" kern="1200">
                          <a:solidFill>
                            <a:schemeClr val="dk1"/>
                          </a:solidFill>
                          <a:latin typeface="Calibri" panose="020F0502020204030204"/>
                        </a:defRPr>
                      </a:lvl8pPr>
                      <a:lvl9pPr marL="17556480" algn="l" defTabSz="4389120" rtl="0" eaLnBrk="1" latinLnBrk="0" hangingPunct="1">
                        <a:defRPr sz="8600" kern="1200">
                          <a:solidFill>
                            <a:schemeClr val="dk1"/>
                          </a:solidFill>
                          <a:latin typeface="Calibri" panose="020F0502020204030204"/>
                        </a:defRPr>
                      </a:lvl9pPr>
                    </a:lstStyle>
                    <a:p>
                      <a:r>
                        <a:rPr lang="en-US" sz="3200" b="0" i="1" dirty="0">
                          <a:latin typeface="Calibri" panose="020F0502020204030204" pitchFamily="34" charset="0"/>
                          <a:cs typeface="Calibri" panose="020F0502020204030204" pitchFamily="34" charset="0"/>
                        </a:rPr>
                        <a:t>“Today I have learnt fields with asterisk are mandatory and must be filled in order to proceed”</a:t>
                      </a:r>
                      <a:endParaRPr lang="en-KE" sz="3200" b="0" i="1"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3901752919"/>
                  </a:ext>
                </a:extLst>
              </a:tr>
              <a:tr h="695517">
                <a:tc>
                  <a:txBody>
                    <a:bodyPr/>
                    <a:lstStyle>
                      <a:lvl1pPr marL="0" algn="l" defTabSz="4389120" rtl="0" eaLnBrk="1" latinLnBrk="0" hangingPunct="1">
                        <a:defRPr sz="8600" kern="1200">
                          <a:solidFill>
                            <a:schemeClr val="dk1"/>
                          </a:solidFill>
                          <a:latin typeface="Calibri" panose="020F0502020204030204"/>
                        </a:defRPr>
                      </a:lvl1pPr>
                      <a:lvl2pPr marL="2194560" algn="l" defTabSz="4389120" rtl="0" eaLnBrk="1" latinLnBrk="0" hangingPunct="1">
                        <a:defRPr sz="8600" kern="1200">
                          <a:solidFill>
                            <a:schemeClr val="dk1"/>
                          </a:solidFill>
                          <a:latin typeface="Calibri" panose="020F0502020204030204"/>
                        </a:defRPr>
                      </a:lvl2pPr>
                      <a:lvl3pPr marL="4389120" algn="l" defTabSz="4389120" rtl="0" eaLnBrk="1" latinLnBrk="0" hangingPunct="1">
                        <a:defRPr sz="8600" kern="1200">
                          <a:solidFill>
                            <a:schemeClr val="dk1"/>
                          </a:solidFill>
                          <a:latin typeface="Calibri" panose="020F0502020204030204"/>
                        </a:defRPr>
                      </a:lvl3pPr>
                      <a:lvl4pPr marL="6583680" algn="l" defTabSz="4389120" rtl="0" eaLnBrk="1" latinLnBrk="0" hangingPunct="1">
                        <a:defRPr sz="8600" kern="1200">
                          <a:solidFill>
                            <a:schemeClr val="dk1"/>
                          </a:solidFill>
                          <a:latin typeface="Calibri" panose="020F0502020204030204"/>
                        </a:defRPr>
                      </a:lvl4pPr>
                      <a:lvl5pPr marL="8778240" algn="l" defTabSz="4389120" rtl="0" eaLnBrk="1" latinLnBrk="0" hangingPunct="1">
                        <a:defRPr sz="8600" kern="1200">
                          <a:solidFill>
                            <a:schemeClr val="dk1"/>
                          </a:solidFill>
                          <a:latin typeface="Calibri" panose="020F0502020204030204"/>
                        </a:defRPr>
                      </a:lvl5pPr>
                      <a:lvl6pPr marL="10972800" algn="l" defTabSz="4389120" rtl="0" eaLnBrk="1" latinLnBrk="0" hangingPunct="1">
                        <a:defRPr sz="8600" kern="1200">
                          <a:solidFill>
                            <a:schemeClr val="dk1"/>
                          </a:solidFill>
                          <a:latin typeface="Calibri" panose="020F0502020204030204"/>
                        </a:defRPr>
                      </a:lvl6pPr>
                      <a:lvl7pPr marL="13167360" algn="l" defTabSz="4389120" rtl="0" eaLnBrk="1" latinLnBrk="0" hangingPunct="1">
                        <a:defRPr sz="8600" kern="1200">
                          <a:solidFill>
                            <a:schemeClr val="dk1"/>
                          </a:solidFill>
                          <a:latin typeface="Calibri" panose="020F0502020204030204"/>
                        </a:defRPr>
                      </a:lvl7pPr>
                      <a:lvl8pPr marL="15361920" algn="l" defTabSz="4389120" rtl="0" eaLnBrk="1" latinLnBrk="0" hangingPunct="1">
                        <a:defRPr sz="8600" kern="1200">
                          <a:solidFill>
                            <a:schemeClr val="dk1"/>
                          </a:solidFill>
                          <a:latin typeface="Calibri" panose="020F0502020204030204"/>
                        </a:defRPr>
                      </a:lvl8pPr>
                      <a:lvl9pPr marL="17556480" algn="l" defTabSz="4389120" rtl="0" eaLnBrk="1" latinLnBrk="0" hangingPunct="1">
                        <a:defRPr sz="8600" kern="1200">
                          <a:solidFill>
                            <a:schemeClr val="dk1"/>
                          </a:solidFill>
                          <a:latin typeface="Calibri" panose="020F0502020204030204"/>
                        </a:defRPr>
                      </a:lvl9pPr>
                    </a:lstStyle>
                    <a:p>
                      <a:pPr marL="514350" marR="0" lvl="0" indent="-5143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3200" b="0" i="1" dirty="0">
                          <a:effectLst/>
                          <a:latin typeface="Calibri" panose="020F0502020204030204" pitchFamily="34" charset="0"/>
                          <a:ea typeface="Calibri" panose="020F0502020204030204" pitchFamily="34" charset="0"/>
                          <a:cs typeface="Calibri" panose="020F0502020204030204" pitchFamily="34" charset="0"/>
                        </a:rPr>
                        <a:t>“All of us have experienced difficulties in syncing affecting our reporting and receiving timely updates.”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3">
                        <a:lumMod val="40000"/>
                        <a:lumOff val="60000"/>
                      </a:schemeClr>
                    </a:solidFill>
                  </a:tcPr>
                </a:tc>
                <a:tc>
                  <a:txBody>
                    <a:bodyPr/>
                    <a:lstStyle>
                      <a:lvl1pPr marL="0" algn="l" defTabSz="4389120" rtl="0" eaLnBrk="1" latinLnBrk="0" hangingPunct="1">
                        <a:defRPr sz="8600" kern="1200">
                          <a:solidFill>
                            <a:schemeClr val="dk1"/>
                          </a:solidFill>
                          <a:latin typeface="Calibri" panose="020F0502020204030204"/>
                        </a:defRPr>
                      </a:lvl1pPr>
                      <a:lvl2pPr marL="2194560" algn="l" defTabSz="4389120" rtl="0" eaLnBrk="1" latinLnBrk="0" hangingPunct="1">
                        <a:defRPr sz="8600" kern="1200">
                          <a:solidFill>
                            <a:schemeClr val="dk1"/>
                          </a:solidFill>
                          <a:latin typeface="Calibri" panose="020F0502020204030204"/>
                        </a:defRPr>
                      </a:lvl2pPr>
                      <a:lvl3pPr marL="4389120" algn="l" defTabSz="4389120" rtl="0" eaLnBrk="1" latinLnBrk="0" hangingPunct="1">
                        <a:defRPr sz="8600" kern="1200">
                          <a:solidFill>
                            <a:schemeClr val="dk1"/>
                          </a:solidFill>
                          <a:latin typeface="Calibri" panose="020F0502020204030204"/>
                        </a:defRPr>
                      </a:lvl3pPr>
                      <a:lvl4pPr marL="6583680" algn="l" defTabSz="4389120" rtl="0" eaLnBrk="1" latinLnBrk="0" hangingPunct="1">
                        <a:defRPr sz="8600" kern="1200">
                          <a:solidFill>
                            <a:schemeClr val="dk1"/>
                          </a:solidFill>
                          <a:latin typeface="Calibri" panose="020F0502020204030204"/>
                        </a:defRPr>
                      </a:lvl4pPr>
                      <a:lvl5pPr marL="8778240" algn="l" defTabSz="4389120" rtl="0" eaLnBrk="1" latinLnBrk="0" hangingPunct="1">
                        <a:defRPr sz="8600" kern="1200">
                          <a:solidFill>
                            <a:schemeClr val="dk1"/>
                          </a:solidFill>
                          <a:latin typeface="Calibri" panose="020F0502020204030204"/>
                        </a:defRPr>
                      </a:lvl5pPr>
                      <a:lvl6pPr marL="10972800" algn="l" defTabSz="4389120" rtl="0" eaLnBrk="1" latinLnBrk="0" hangingPunct="1">
                        <a:defRPr sz="8600" kern="1200">
                          <a:solidFill>
                            <a:schemeClr val="dk1"/>
                          </a:solidFill>
                          <a:latin typeface="Calibri" panose="020F0502020204030204"/>
                        </a:defRPr>
                      </a:lvl6pPr>
                      <a:lvl7pPr marL="13167360" algn="l" defTabSz="4389120" rtl="0" eaLnBrk="1" latinLnBrk="0" hangingPunct="1">
                        <a:defRPr sz="8600" kern="1200">
                          <a:solidFill>
                            <a:schemeClr val="dk1"/>
                          </a:solidFill>
                          <a:latin typeface="Calibri" panose="020F0502020204030204"/>
                        </a:defRPr>
                      </a:lvl7pPr>
                      <a:lvl8pPr marL="15361920" algn="l" defTabSz="4389120" rtl="0" eaLnBrk="1" latinLnBrk="0" hangingPunct="1">
                        <a:defRPr sz="8600" kern="1200">
                          <a:solidFill>
                            <a:schemeClr val="dk1"/>
                          </a:solidFill>
                          <a:latin typeface="Calibri" panose="020F0502020204030204"/>
                        </a:defRPr>
                      </a:lvl8pPr>
                      <a:lvl9pPr marL="17556480" algn="l" defTabSz="4389120" rtl="0" eaLnBrk="1" latinLnBrk="0" hangingPunct="1">
                        <a:defRPr sz="8600" kern="1200">
                          <a:solidFill>
                            <a:schemeClr val="dk1"/>
                          </a:solidFill>
                          <a:latin typeface="Calibri" panose="020F0502020204030204"/>
                        </a:defRPr>
                      </a:lvl9pPr>
                    </a:lstStyle>
                    <a:p>
                      <a:r>
                        <a:rPr lang="en-US" sz="3200" i="1" dirty="0">
                          <a:latin typeface="Calibri" panose="020F0502020204030204" pitchFamily="34" charset="0"/>
                          <a:cs typeface="Calibri" panose="020F0502020204030204" pitchFamily="34" charset="0"/>
                        </a:rPr>
                        <a:t>“You have really helped us. Now all of us are having our reports synced” </a:t>
                      </a:r>
                      <a:endParaRPr lang="en-KE" sz="3200" i="1"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237566231"/>
                  </a:ext>
                </a:extLst>
              </a:tr>
              <a:tr h="695517">
                <a:tc>
                  <a:txBody>
                    <a:bodyPr/>
                    <a:lstStyle>
                      <a:lvl1pPr marL="0" algn="l" defTabSz="4389120" rtl="0" eaLnBrk="1" latinLnBrk="0" hangingPunct="1">
                        <a:defRPr sz="8600" kern="1200">
                          <a:solidFill>
                            <a:schemeClr val="dk1"/>
                          </a:solidFill>
                          <a:latin typeface="Calibri" panose="020F0502020204030204"/>
                        </a:defRPr>
                      </a:lvl1pPr>
                      <a:lvl2pPr marL="2194560" algn="l" defTabSz="4389120" rtl="0" eaLnBrk="1" latinLnBrk="0" hangingPunct="1">
                        <a:defRPr sz="8600" kern="1200">
                          <a:solidFill>
                            <a:schemeClr val="dk1"/>
                          </a:solidFill>
                          <a:latin typeface="Calibri" panose="020F0502020204030204"/>
                        </a:defRPr>
                      </a:lvl2pPr>
                      <a:lvl3pPr marL="4389120" algn="l" defTabSz="4389120" rtl="0" eaLnBrk="1" latinLnBrk="0" hangingPunct="1">
                        <a:defRPr sz="8600" kern="1200">
                          <a:solidFill>
                            <a:schemeClr val="dk1"/>
                          </a:solidFill>
                          <a:latin typeface="Calibri" panose="020F0502020204030204"/>
                        </a:defRPr>
                      </a:lvl3pPr>
                      <a:lvl4pPr marL="6583680" algn="l" defTabSz="4389120" rtl="0" eaLnBrk="1" latinLnBrk="0" hangingPunct="1">
                        <a:defRPr sz="8600" kern="1200">
                          <a:solidFill>
                            <a:schemeClr val="dk1"/>
                          </a:solidFill>
                          <a:latin typeface="Calibri" panose="020F0502020204030204"/>
                        </a:defRPr>
                      </a:lvl4pPr>
                      <a:lvl5pPr marL="8778240" algn="l" defTabSz="4389120" rtl="0" eaLnBrk="1" latinLnBrk="0" hangingPunct="1">
                        <a:defRPr sz="8600" kern="1200">
                          <a:solidFill>
                            <a:schemeClr val="dk1"/>
                          </a:solidFill>
                          <a:latin typeface="Calibri" panose="020F0502020204030204"/>
                        </a:defRPr>
                      </a:lvl5pPr>
                      <a:lvl6pPr marL="10972800" algn="l" defTabSz="4389120" rtl="0" eaLnBrk="1" latinLnBrk="0" hangingPunct="1">
                        <a:defRPr sz="8600" kern="1200">
                          <a:solidFill>
                            <a:schemeClr val="dk1"/>
                          </a:solidFill>
                          <a:latin typeface="Calibri" panose="020F0502020204030204"/>
                        </a:defRPr>
                      </a:lvl6pPr>
                      <a:lvl7pPr marL="13167360" algn="l" defTabSz="4389120" rtl="0" eaLnBrk="1" latinLnBrk="0" hangingPunct="1">
                        <a:defRPr sz="8600" kern="1200">
                          <a:solidFill>
                            <a:schemeClr val="dk1"/>
                          </a:solidFill>
                          <a:latin typeface="Calibri" panose="020F0502020204030204"/>
                        </a:defRPr>
                      </a:lvl7pPr>
                      <a:lvl8pPr marL="15361920" algn="l" defTabSz="4389120" rtl="0" eaLnBrk="1" latinLnBrk="0" hangingPunct="1">
                        <a:defRPr sz="8600" kern="1200">
                          <a:solidFill>
                            <a:schemeClr val="dk1"/>
                          </a:solidFill>
                          <a:latin typeface="Calibri" panose="020F0502020204030204"/>
                        </a:defRPr>
                      </a:lvl8pPr>
                      <a:lvl9pPr marL="17556480" algn="l" defTabSz="4389120" rtl="0" eaLnBrk="1" latinLnBrk="0" hangingPunct="1">
                        <a:defRPr sz="8600" kern="1200">
                          <a:solidFill>
                            <a:schemeClr val="dk1"/>
                          </a:solidFill>
                          <a:latin typeface="Calibri" panose="020F0502020204030204"/>
                        </a:defRPr>
                      </a:lvl9pPr>
                    </a:lstStyle>
                    <a:p>
                      <a:pPr marL="514350" marR="0" lvl="0" indent="-5143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3200" b="0" i="1" dirty="0">
                          <a:effectLst/>
                          <a:latin typeface="Calibri" panose="020F0502020204030204" pitchFamily="34" charset="0"/>
                          <a:ea typeface="Calibri" panose="020F0502020204030204" pitchFamily="34" charset="0"/>
                          <a:cs typeface="Calibri" panose="020F0502020204030204" pitchFamily="34" charset="0"/>
                        </a:rPr>
                        <a:t>“It is like when we are being trained for the first time. We were not aware of these</a:t>
                      </a:r>
                      <a:r>
                        <a:rPr lang="en-KE" sz="3200" b="0" i="1" dirty="0">
                          <a:effectLst/>
                          <a:latin typeface="Calibri" panose="020F0502020204030204" pitchFamily="34" charset="0"/>
                          <a:ea typeface="Calibri" panose="020F0502020204030204" pitchFamily="34" charset="0"/>
                          <a:cs typeface="Calibri" panose="020F0502020204030204" pitchFamily="34" charset="0"/>
                        </a:rPr>
                        <a:t> on Version 3 Updates  such as first aid services and expanded health assessments.</a:t>
                      </a:r>
                      <a:r>
                        <a:rPr lang="en-US" sz="3200" b="0" i="1" dirty="0">
                          <a:effectLst/>
                          <a:latin typeface="Calibri" panose="020F0502020204030204" pitchFamily="34" charset="0"/>
                          <a:ea typeface="Calibri" panose="020F0502020204030204" pitchFamily="34" charset="0"/>
                          <a:cs typeface="Calibri" panose="020F0502020204030204" pitchFamily="34" charset="0"/>
                        </a:rPr>
                        <a:t> Aha! That these we didn’t know”</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4389120" rtl="0" eaLnBrk="1" latinLnBrk="0" hangingPunct="1">
                        <a:defRPr sz="8600" kern="1200">
                          <a:solidFill>
                            <a:schemeClr val="dk1"/>
                          </a:solidFill>
                          <a:latin typeface="Calibri" panose="020F0502020204030204"/>
                        </a:defRPr>
                      </a:lvl1pPr>
                      <a:lvl2pPr marL="2194560" algn="l" defTabSz="4389120" rtl="0" eaLnBrk="1" latinLnBrk="0" hangingPunct="1">
                        <a:defRPr sz="8600" kern="1200">
                          <a:solidFill>
                            <a:schemeClr val="dk1"/>
                          </a:solidFill>
                          <a:latin typeface="Calibri" panose="020F0502020204030204"/>
                        </a:defRPr>
                      </a:lvl2pPr>
                      <a:lvl3pPr marL="4389120" algn="l" defTabSz="4389120" rtl="0" eaLnBrk="1" latinLnBrk="0" hangingPunct="1">
                        <a:defRPr sz="8600" kern="1200">
                          <a:solidFill>
                            <a:schemeClr val="dk1"/>
                          </a:solidFill>
                          <a:latin typeface="Calibri" panose="020F0502020204030204"/>
                        </a:defRPr>
                      </a:lvl3pPr>
                      <a:lvl4pPr marL="6583680" algn="l" defTabSz="4389120" rtl="0" eaLnBrk="1" latinLnBrk="0" hangingPunct="1">
                        <a:defRPr sz="8600" kern="1200">
                          <a:solidFill>
                            <a:schemeClr val="dk1"/>
                          </a:solidFill>
                          <a:latin typeface="Calibri" panose="020F0502020204030204"/>
                        </a:defRPr>
                      </a:lvl4pPr>
                      <a:lvl5pPr marL="8778240" algn="l" defTabSz="4389120" rtl="0" eaLnBrk="1" latinLnBrk="0" hangingPunct="1">
                        <a:defRPr sz="8600" kern="1200">
                          <a:solidFill>
                            <a:schemeClr val="dk1"/>
                          </a:solidFill>
                          <a:latin typeface="Calibri" panose="020F0502020204030204"/>
                        </a:defRPr>
                      </a:lvl5pPr>
                      <a:lvl6pPr marL="10972800" algn="l" defTabSz="4389120" rtl="0" eaLnBrk="1" latinLnBrk="0" hangingPunct="1">
                        <a:defRPr sz="8600" kern="1200">
                          <a:solidFill>
                            <a:schemeClr val="dk1"/>
                          </a:solidFill>
                          <a:latin typeface="Calibri" panose="020F0502020204030204"/>
                        </a:defRPr>
                      </a:lvl6pPr>
                      <a:lvl7pPr marL="13167360" algn="l" defTabSz="4389120" rtl="0" eaLnBrk="1" latinLnBrk="0" hangingPunct="1">
                        <a:defRPr sz="8600" kern="1200">
                          <a:solidFill>
                            <a:schemeClr val="dk1"/>
                          </a:solidFill>
                          <a:latin typeface="Calibri" panose="020F0502020204030204"/>
                        </a:defRPr>
                      </a:lvl7pPr>
                      <a:lvl8pPr marL="15361920" algn="l" defTabSz="4389120" rtl="0" eaLnBrk="1" latinLnBrk="0" hangingPunct="1">
                        <a:defRPr sz="8600" kern="1200">
                          <a:solidFill>
                            <a:schemeClr val="dk1"/>
                          </a:solidFill>
                          <a:latin typeface="Calibri" panose="020F0502020204030204"/>
                        </a:defRPr>
                      </a:lvl8pPr>
                      <a:lvl9pPr marL="17556480" algn="l" defTabSz="4389120" rtl="0" eaLnBrk="1" latinLnBrk="0" hangingPunct="1">
                        <a:defRPr sz="8600" kern="1200">
                          <a:solidFill>
                            <a:schemeClr val="dk1"/>
                          </a:solidFill>
                          <a:latin typeface="Calibri" panose="020F0502020204030204"/>
                        </a:defRPr>
                      </a:lvl9pPr>
                    </a:lstStyle>
                    <a:p>
                      <a:r>
                        <a:rPr lang="en-US" sz="3200" i="1" dirty="0">
                          <a:latin typeface="Calibri" panose="020F0502020204030204" pitchFamily="34" charset="0"/>
                          <a:cs typeface="Calibri" panose="020F0502020204030204" pitchFamily="34" charset="0"/>
                        </a:rPr>
                        <a:t>“We have learnt the existence of new updates, features and services that we weren’t aware of. These will greatly improve our performance”</a:t>
                      </a:r>
                      <a:endParaRPr lang="en-KE" sz="3200" i="1"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3275377129"/>
                  </a:ext>
                </a:extLst>
              </a:tr>
              <a:tr h="695517">
                <a:tc>
                  <a:txBody>
                    <a:bodyPr/>
                    <a:lstStyle>
                      <a:lvl1pPr marL="0" algn="l" defTabSz="4389120" rtl="0" eaLnBrk="1" latinLnBrk="0" hangingPunct="1">
                        <a:defRPr sz="8600" kern="1200">
                          <a:solidFill>
                            <a:schemeClr val="dk1"/>
                          </a:solidFill>
                          <a:latin typeface="Calibri" panose="020F0502020204030204"/>
                        </a:defRPr>
                      </a:lvl1pPr>
                      <a:lvl2pPr marL="2194560" algn="l" defTabSz="4389120" rtl="0" eaLnBrk="1" latinLnBrk="0" hangingPunct="1">
                        <a:defRPr sz="8600" kern="1200">
                          <a:solidFill>
                            <a:schemeClr val="dk1"/>
                          </a:solidFill>
                          <a:latin typeface="Calibri" panose="020F0502020204030204"/>
                        </a:defRPr>
                      </a:lvl2pPr>
                      <a:lvl3pPr marL="4389120" algn="l" defTabSz="4389120" rtl="0" eaLnBrk="1" latinLnBrk="0" hangingPunct="1">
                        <a:defRPr sz="8600" kern="1200">
                          <a:solidFill>
                            <a:schemeClr val="dk1"/>
                          </a:solidFill>
                          <a:latin typeface="Calibri" panose="020F0502020204030204"/>
                        </a:defRPr>
                      </a:lvl3pPr>
                      <a:lvl4pPr marL="6583680" algn="l" defTabSz="4389120" rtl="0" eaLnBrk="1" latinLnBrk="0" hangingPunct="1">
                        <a:defRPr sz="8600" kern="1200">
                          <a:solidFill>
                            <a:schemeClr val="dk1"/>
                          </a:solidFill>
                          <a:latin typeface="Calibri" panose="020F0502020204030204"/>
                        </a:defRPr>
                      </a:lvl4pPr>
                      <a:lvl5pPr marL="8778240" algn="l" defTabSz="4389120" rtl="0" eaLnBrk="1" latinLnBrk="0" hangingPunct="1">
                        <a:defRPr sz="8600" kern="1200">
                          <a:solidFill>
                            <a:schemeClr val="dk1"/>
                          </a:solidFill>
                          <a:latin typeface="Calibri" panose="020F0502020204030204"/>
                        </a:defRPr>
                      </a:lvl5pPr>
                      <a:lvl6pPr marL="10972800" algn="l" defTabSz="4389120" rtl="0" eaLnBrk="1" latinLnBrk="0" hangingPunct="1">
                        <a:defRPr sz="8600" kern="1200">
                          <a:solidFill>
                            <a:schemeClr val="dk1"/>
                          </a:solidFill>
                          <a:latin typeface="Calibri" panose="020F0502020204030204"/>
                        </a:defRPr>
                      </a:lvl6pPr>
                      <a:lvl7pPr marL="13167360" algn="l" defTabSz="4389120" rtl="0" eaLnBrk="1" latinLnBrk="0" hangingPunct="1">
                        <a:defRPr sz="8600" kern="1200">
                          <a:solidFill>
                            <a:schemeClr val="dk1"/>
                          </a:solidFill>
                          <a:latin typeface="Calibri" panose="020F0502020204030204"/>
                        </a:defRPr>
                      </a:lvl7pPr>
                      <a:lvl8pPr marL="15361920" algn="l" defTabSz="4389120" rtl="0" eaLnBrk="1" latinLnBrk="0" hangingPunct="1">
                        <a:defRPr sz="8600" kern="1200">
                          <a:solidFill>
                            <a:schemeClr val="dk1"/>
                          </a:solidFill>
                          <a:latin typeface="Calibri" panose="020F0502020204030204"/>
                        </a:defRPr>
                      </a:lvl8pPr>
                      <a:lvl9pPr marL="17556480" algn="l" defTabSz="4389120" rtl="0" eaLnBrk="1" latinLnBrk="0" hangingPunct="1">
                        <a:defRPr sz="8600" kern="1200">
                          <a:solidFill>
                            <a:schemeClr val="dk1"/>
                          </a:solidFill>
                          <a:latin typeface="Calibri" panose="020F0502020204030204"/>
                        </a:defRPr>
                      </a:lvl9pPr>
                    </a:lstStyle>
                    <a:p>
                      <a:pPr marL="514350" marR="0" lvl="0" indent="-5143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3200" b="0" i="1" dirty="0">
                          <a:effectLst/>
                          <a:latin typeface="Calibri" panose="020F0502020204030204" pitchFamily="34" charset="0"/>
                          <a:ea typeface="Calibri" panose="020F0502020204030204" pitchFamily="34" charset="0"/>
                          <a:cs typeface="Calibri" panose="020F0502020204030204" pitchFamily="34" charset="0"/>
                        </a:rPr>
                        <a:t>“</a:t>
                      </a:r>
                      <a:r>
                        <a:rPr lang="en-KE" sz="3200" b="0" i="1" dirty="0">
                          <a:effectLst/>
                          <a:latin typeface="Calibri" panose="020F0502020204030204" pitchFamily="34" charset="0"/>
                          <a:ea typeface="Calibri" panose="020F0502020204030204" pitchFamily="34" charset="0"/>
                          <a:cs typeface="Calibri" panose="020F0502020204030204" pitchFamily="34" charset="0"/>
                        </a:rPr>
                        <a:t>W</a:t>
                      </a:r>
                      <a:r>
                        <a:rPr lang="en-US" sz="3200" b="0" i="1" dirty="0">
                          <a:effectLst/>
                          <a:latin typeface="Calibri" panose="020F0502020204030204" pitchFamily="34" charset="0"/>
                          <a:ea typeface="Calibri" panose="020F0502020204030204" pitchFamily="34" charset="0"/>
                          <a:cs typeface="Calibri" panose="020F0502020204030204" pitchFamily="34" charset="0"/>
                        </a:rPr>
                        <a:t>e are</a:t>
                      </a:r>
                      <a:r>
                        <a:rPr lang="en-KE" sz="3200" b="0" i="1" dirty="0">
                          <a:effectLst/>
                          <a:latin typeface="Calibri" panose="020F0502020204030204" pitchFamily="34" charset="0"/>
                          <a:ea typeface="Calibri" panose="020F0502020204030204" pitchFamily="34" charset="0"/>
                          <a:cs typeface="Calibri" panose="020F0502020204030204" pitchFamily="34" charset="0"/>
                        </a:rPr>
                        <a:t> conduct</a:t>
                      </a:r>
                      <a:r>
                        <a:rPr lang="en-US" sz="3200" b="0" i="1" dirty="0" err="1">
                          <a:effectLst/>
                          <a:latin typeface="Calibri" panose="020F0502020204030204" pitchFamily="34" charset="0"/>
                          <a:ea typeface="Calibri" panose="020F0502020204030204" pitchFamily="34" charset="0"/>
                          <a:cs typeface="Calibri" panose="020F0502020204030204" pitchFamily="34" charset="0"/>
                        </a:rPr>
                        <a:t>ing</a:t>
                      </a:r>
                      <a:r>
                        <a:rPr lang="en-KE" sz="3200" b="0" i="1" dirty="0">
                          <a:effectLst/>
                          <a:latin typeface="Calibri" panose="020F0502020204030204" pitchFamily="34" charset="0"/>
                          <a:ea typeface="Calibri" panose="020F0502020204030204" pitchFamily="34" charset="0"/>
                          <a:cs typeface="Calibri" panose="020F0502020204030204" pitchFamily="34" charset="0"/>
                        </a:rPr>
                        <a:t> hypertension and diabetes screenings</a:t>
                      </a:r>
                      <a:r>
                        <a:rPr lang="en-US" sz="3200" b="0" i="1" dirty="0">
                          <a:effectLst/>
                          <a:latin typeface="Calibri" panose="020F0502020204030204" pitchFamily="34" charset="0"/>
                          <a:ea typeface="Calibri" panose="020F0502020204030204" pitchFamily="34" charset="0"/>
                          <a:cs typeface="Calibri" panose="020F0502020204030204" pitchFamily="34" charset="0"/>
                        </a:rPr>
                        <a:t> in communities</a:t>
                      </a:r>
                      <a:r>
                        <a:rPr lang="en-KE" sz="3200" b="0" i="1" dirty="0">
                          <a:effectLst/>
                          <a:latin typeface="Calibri" panose="020F0502020204030204" pitchFamily="34" charset="0"/>
                          <a:ea typeface="Calibri" panose="020F0502020204030204" pitchFamily="34" charset="0"/>
                          <a:cs typeface="Calibri" panose="020F0502020204030204" pitchFamily="34" charset="0"/>
                        </a:rPr>
                        <a:t> </a:t>
                      </a:r>
                      <a:r>
                        <a:rPr lang="en-US" sz="3200" b="0" i="1" dirty="0">
                          <a:effectLst/>
                          <a:latin typeface="Calibri" panose="020F0502020204030204" pitchFamily="34" charset="0"/>
                          <a:ea typeface="Calibri" panose="020F0502020204030204" pitchFamily="34" charset="0"/>
                          <a:cs typeface="Calibri" panose="020F0502020204030204" pitchFamily="34" charset="0"/>
                        </a:rPr>
                        <a:t>but</a:t>
                      </a:r>
                      <a:r>
                        <a:rPr lang="en-KE" sz="3200" b="0" i="1" dirty="0">
                          <a:effectLst/>
                          <a:latin typeface="Calibri" panose="020F0502020204030204" pitchFamily="34" charset="0"/>
                          <a:ea typeface="Calibri" panose="020F0502020204030204" pitchFamily="34" charset="0"/>
                          <a:cs typeface="Calibri" panose="020F0502020204030204" pitchFamily="34" charset="0"/>
                        </a:rPr>
                        <a:t> we</a:t>
                      </a:r>
                      <a:r>
                        <a:rPr lang="en-US" sz="3200" b="0" i="1" dirty="0">
                          <a:effectLst/>
                          <a:latin typeface="Calibri" panose="020F0502020204030204" pitchFamily="34" charset="0"/>
                          <a:ea typeface="Calibri" panose="020F0502020204030204" pitchFamily="34" charset="0"/>
                          <a:cs typeface="Calibri" panose="020F0502020204030204" pitchFamily="34" charset="0"/>
                        </a:rPr>
                        <a:t> do</a:t>
                      </a:r>
                      <a:r>
                        <a:rPr lang="en-KE" sz="3200" b="0" i="1" dirty="0">
                          <a:effectLst/>
                          <a:latin typeface="Calibri" panose="020F0502020204030204" pitchFamily="34" charset="0"/>
                          <a:ea typeface="Calibri" panose="020F0502020204030204" pitchFamily="34" charset="0"/>
                          <a:cs typeface="Calibri" panose="020F0502020204030204" pitchFamily="34" charset="0"/>
                        </a:rPr>
                        <a:t> not</a:t>
                      </a:r>
                      <a:r>
                        <a:rPr lang="en-US" sz="3200" b="0" i="1" dirty="0">
                          <a:effectLst/>
                          <a:latin typeface="Calibri" panose="020F0502020204030204" pitchFamily="34" charset="0"/>
                          <a:ea typeface="Calibri" panose="020F0502020204030204" pitchFamily="34" charset="0"/>
                          <a:cs typeface="Calibri" panose="020F0502020204030204" pitchFamily="34" charset="0"/>
                        </a:rPr>
                        <a:t> know  how</a:t>
                      </a:r>
                      <a:r>
                        <a:rPr lang="en-KE" sz="3200" b="0" i="1" dirty="0">
                          <a:effectLst/>
                          <a:latin typeface="Calibri" panose="020F0502020204030204" pitchFamily="34" charset="0"/>
                          <a:ea typeface="Calibri" panose="020F0502020204030204" pitchFamily="34" charset="0"/>
                          <a:cs typeface="Calibri" panose="020F0502020204030204" pitchFamily="34" charset="0"/>
                        </a:rPr>
                        <a:t> </a:t>
                      </a:r>
                      <a:r>
                        <a:rPr lang="en-US" sz="3200" b="0" i="1" dirty="0">
                          <a:effectLst/>
                          <a:latin typeface="Calibri" panose="020F0502020204030204" pitchFamily="34" charset="0"/>
                          <a:ea typeface="Calibri" panose="020F0502020204030204" pitchFamily="34" charset="0"/>
                          <a:cs typeface="Calibri" panose="020F0502020204030204" pitchFamily="34" charset="0"/>
                        </a:rPr>
                        <a:t>how to use</a:t>
                      </a:r>
                      <a:r>
                        <a:rPr lang="en-KE" sz="3200" b="0" i="1" dirty="0">
                          <a:effectLst/>
                          <a:latin typeface="Calibri" panose="020F0502020204030204" pitchFamily="34" charset="0"/>
                          <a:ea typeface="Calibri" panose="020F0502020204030204" pitchFamily="34" charset="0"/>
                          <a:cs typeface="Calibri" panose="020F0502020204030204" pitchFamily="34" charset="0"/>
                        </a:rPr>
                        <a:t> eCHIS for documentation.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tx2">
                        <a:lumMod val="40000"/>
                        <a:lumOff val="60000"/>
                      </a:schemeClr>
                    </a:solidFill>
                  </a:tcPr>
                </a:tc>
                <a:tc>
                  <a:txBody>
                    <a:bodyPr/>
                    <a:lstStyle>
                      <a:lvl1pPr marL="0" algn="l" defTabSz="4389120" rtl="0" eaLnBrk="1" latinLnBrk="0" hangingPunct="1">
                        <a:defRPr sz="8600" kern="1200">
                          <a:solidFill>
                            <a:schemeClr val="dk1"/>
                          </a:solidFill>
                          <a:latin typeface="Calibri" panose="020F0502020204030204"/>
                        </a:defRPr>
                      </a:lvl1pPr>
                      <a:lvl2pPr marL="2194560" algn="l" defTabSz="4389120" rtl="0" eaLnBrk="1" latinLnBrk="0" hangingPunct="1">
                        <a:defRPr sz="8600" kern="1200">
                          <a:solidFill>
                            <a:schemeClr val="dk1"/>
                          </a:solidFill>
                          <a:latin typeface="Calibri" panose="020F0502020204030204"/>
                        </a:defRPr>
                      </a:lvl2pPr>
                      <a:lvl3pPr marL="4389120" algn="l" defTabSz="4389120" rtl="0" eaLnBrk="1" latinLnBrk="0" hangingPunct="1">
                        <a:defRPr sz="8600" kern="1200">
                          <a:solidFill>
                            <a:schemeClr val="dk1"/>
                          </a:solidFill>
                          <a:latin typeface="Calibri" panose="020F0502020204030204"/>
                        </a:defRPr>
                      </a:lvl3pPr>
                      <a:lvl4pPr marL="6583680" algn="l" defTabSz="4389120" rtl="0" eaLnBrk="1" latinLnBrk="0" hangingPunct="1">
                        <a:defRPr sz="8600" kern="1200">
                          <a:solidFill>
                            <a:schemeClr val="dk1"/>
                          </a:solidFill>
                          <a:latin typeface="Calibri" panose="020F0502020204030204"/>
                        </a:defRPr>
                      </a:lvl4pPr>
                      <a:lvl5pPr marL="8778240" algn="l" defTabSz="4389120" rtl="0" eaLnBrk="1" latinLnBrk="0" hangingPunct="1">
                        <a:defRPr sz="8600" kern="1200">
                          <a:solidFill>
                            <a:schemeClr val="dk1"/>
                          </a:solidFill>
                          <a:latin typeface="Calibri" panose="020F0502020204030204"/>
                        </a:defRPr>
                      </a:lvl5pPr>
                      <a:lvl6pPr marL="10972800" algn="l" defTabSz="4389120" rtl="0" eaLnBrk="1" latinLnBrk="0" hangingPunct="1">
                        <a:defRPr sz="8600" kern="1200">
                          <a:solidFill>
                            <a:schemeClr val="dk1"/>
                          </a:solidFill>
                          <a:latin typeface="Calibri" panose="020F0502020204030204"/>
                        </a:defRPr>
                      </a:lvl6pPr>
                      <a:lvl7pPr marL="13167360" algn="l" defTabSz="4389120" rtl="0" eaLnBrk="1" latinLnBrk="0" hangingPunct="1">
                        <a:defRPr sz="8600" kern="1200">
                          <a:solidFill>
                            <a:schemeClr val="dk1"/>
                          </a:solidFill>
                          <a:latin typeface="Calibri" panose="020F0502020204030204"/>
                        </a:defRPr>
                      </a:lvl7pPr>
                      <a:lvl8pPr marL="15361920" algn="l" defTabSz="4389120" rtl="0" eaLnBrk="1" latinLnBrk="0" hangingPunct="1">
                        <a:defRPr sz="8600" kern="1200">
                          <a:solidFill>
                            <a:schemeClr val="dk1"/>
                          </a:solidFill>
                          <a:latin typeface="Calibri" panose="020F0502020204030204"/>
                        </a:defRPr>
                      </a:lvl8pPr>
                      <a:lvl9pPr marL="17556480" algn="l" defTabSz="4389120" rtl="0" eaLnBrk="1" latinLnBrk="0" hangingPunct="1">
                        <a:defRPr sz="8600" kern="1200">
                          <a:solidFill>
                            <a:schemeClr val="dk1"/>
                          </a:solidFill>
                          <a:latin typeface="Calibri" panose="020F0502020204030204"/>
                        </a:defRPr>
                      </a:lvl9pPr>
                    </a:lstStyle>
                    <a:p>
                      <a:r>
                        <a:rPr lang="en-US" sz="3200" i="1" dirty="0">
                          <a:latin typeface="Calibri" panose="020F0502020204030204" pitchFamily="34" charset="0"/>
                          <a:cs typeface="Calibri" panose="020F0502020204030204" pitchFamily="34" charset="0"/>
                        </a:rPr>
                        <a:t>“Today I have gained skills and Learnt utilization of eCHIS on screening of hypertension and diabetes.”</a:t>
                      </a:r>
                      <a:endParaRPr lang="en-KE" sz="3200" i="1"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387407655"/>
                  </a:ext>
                </a:extLst>
              </a:tr>
              <a:tr h="1740151">
                <a:tc>
                  <a:txBody>
                    <a:bodyPr/>
                    <a:lstStyle>
                      <a:lvl1pPr marL="0" algn="l" defTabSz="4389120" rtl="0" eaLnBrk="1" latinLnBrk="0" hangingPunct="1">
                        <a:defRPr sz="8600" kern="1200">
                          <a:solidFill>
                            <a:schemeClr val="dk1"/>
                          </a:solidFill>
                          <a:latin typeface="Calibri" panose="020F0502020204030204"/>
                        </a:defRPr>
                      </a:lvl1pPr>
                      <a:lvl2pPr marL="2194560" algn="l" defTabSz="4389120" rtl="0" eaLnBrk="1" latinLnBrk="0" hangingPunct="1">
                        <a:defRPr sz="8600" kern="1200">
                          <a:solidFill>
                            <a:schemeClr val="dk1"/>
                          </a:solidFill>
                          <a:latin typeface="Calibri" panose="020F0502020204030204"/>
                        </a:defRPr>
                      </a:lvl2pPr>
                      <a:lvl3pPr marL="4389120" algn="l" defTabSz="4389120" rtl="0" eaLnBrk="1" latinLnBrk="0" hangingPunct="1">
                        <a:defRPr sz="8600" kern="1200">
                          <a:solidFill>
                            <a:schemeClr val="dk1"/>
                          </a:solidFill>
                          <a:latin typeface="Calibri" panose="020F0502020204030204"/>
                        </a:defRPr>
                      </a:lvl3pPr>
                      <a:lvl4pPr marL="6583680" algn="l" defTabSz="4389120" rtl="0" eaLnBrk="1" latinLnBrk="0" hangingPunct="1">
                        <a:defRPr sz="8600" kern="1200">
                          <a:solidFill>
                            <a:schemeClr val="dk1"/>
                          </a:solidFill>
                          <a:latin typeface="Calibri" panose="020F0502020204030204"/>
                        </a:defRPr>
                      </a:lvl4pPr>
                      <a:lvl5pPr marL="8778240" algn="l" defTabSz="4389120" rtl="0" eaLnBrk="1" latinLnBrk="0" hangingPunct="1">
                        <a:defRPr sz="8600" kern="1200">
                          <a:solidFill>
                            <a:schemeClr val="dk1"/>
                          </a:solidFill>
                          <a:latin typeface="Calibri" panose="020F0502020204030204"/>
                        </a:defRPr>
                      </a:lvl5pPr>
                      <a:lvl6pPr marL="10972800" algn="l" defTabSz="4389120" rtl="0" eaLnBrk="1" latinLnBrk="0" hangingPunct="1">
                        <a:defRPr sz="8600" kern="1200">
                          <a:solidFill>
                            <a:schemeClr val="dk1"/>
                          </a:solidFill>
                          <a:latin typeface="Calibri" panose="020F0502020204030204"/>
                        </a:defRPr>
                      </a:lvl6pPr>
                      <a:lvl7pPr marL="13167360" algn="l" defTabSz="4389120" rtl="0" eaLnBrk="1" latinLnBrk="0" hangingPunct="1">
                        <a:defRPr sz="8600" kern="1200">
                          <a:solidFill>
                            <a:schemeClr val="dk1"/>
                          </a:solidFill>
                          <a:latin typeface="Calibri" panose="020F0502020204030204"/>
                        </a:defRPr>
                      </a:lvl7pPr>
                      <a:lvl8pPr marL="15361920" algn="l" defTabSz="4389120" rtl="0" eaLnBrk="1" latinLnBrk="0" hangingPunct="1">
                        <a:defRPr sz="8600" kern="1200">
                          <a:solidFill>
                            <a:schemeClr val="dk1"/>
                          </a:solidFill>
                          <a:latin typeface="Calibri" panose="020F0502020204030204"/>
                        </a:defRPr>
                      </a:lvl8pPr>
                      <a:lvl9pPr marL="17556480" algn="l" defTabSz="4389120" rtl="0" eaLnBrk="1" latinLnBrk="0" hangingPunct="1">
                        <a:defRPr sz="8600" kern="1200">
                          <a:solidFill>
                            <a:schemeClr val="dk1"/>
                          </a:solidFill>
                          <a:latin typeface="Calibri" panose="020F0502020204030204"/>
                        </a:defRPr>
                      </a:lvl9pPr>
                    </a:lstStyle>
                    <a:p>
                      <a:pPr marL="514350" marR="0" lvl="0" indent="-5143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3200" b="0" i="1" dirty="0">
                          <a:effectLst/>
                          <a:latin typeface="Calibri" panose="020F0502020204030204" pitchFamily="34" charset="0"/>
                          <a:ea typeface="Calibri" panose="020F0502020204030204" pitchFamily="34" charset="0"/>
                          <a:cs typeface="Calibri" panose="020F0502020204030204" pitchFamily="34" charset="0"/>
                        </a:rPr>
                        <a:t>I have never recorded equipment and commodities</a:t>
                      </a:r>
                      <a:r>
                        <a:rPr lang="en-KE" sz="3200" b="0" i="1" dirty="0">
                          <a:effectLst/>
                          <a:latin typeface="Calibri" panose="020F0502020204030204" pitchFamily="34" charset="0"/>
                          <a:ea typeface="Calibri" panose="020F0502020204030204" pitchFamily="34" charset="0"/>
                          <a:cs typeface="Calibri" panose="020F0502020204030204" pitchFamily="34" charset="0"/>
                        </a:rPr>
                        <a:t> </a:t>
                      </a:r>
                      <a:r>
                        <a:rPr lang="en-US" sz="3200" b="0" i="1" dirty="0">
                          <a:effectLst/>
                          <a:latin typeface="Calibri" panose="020F0502020204030204" pitchFamily="34" charset="0"/>
                          <a:ea typeface="Calibri" panose="020F0502020204030204" pitchFamily="34" charset="0"/>
                          <a:cs typeface="Calibri" panose="020F0502020204030204" pitchFamily="34" charset="0"/>
                        </a:rPr>
                        <a:t>I was given because I don't know how to do it. We have already used most of them</a:t>
                      </a:r>
                      <a:r>
                        <a:rPr lang="en-KE" sz="3200" b="0" i="1" dirty="0">
                          <a:effectLst/>
                          <a:latin typeface="Calibri" panose="020F0502020204030204" pitchFamily="34" charset="0"/>
                          <a:ea typeface="Calibri" panose="020F0502020204030204" pitchFamily="34" charset="0"/>
                          <a:cs typeface="Calibri" panose="020F0502020204030204" pitchFamily="34" charset="0"/>
                        </a:rPr>
                        <a:t>.</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4389120" rtl="0" eaLnBrk="1" latinLnBrk="0" hangingPunct="1">
                        <a:defRPr sz="8600" kern="1200">
                          <a:solidFill>
                            <a:schemeClr val="dk1"/>
                          </a:solidFill>
                          <a:latin typeface="Calibri" panose="020F0502020204030204"/>
                        </a:defRPr>
                      </a:lvl1pPr>
                      <a:lvl2pPr marL="2194560" algn="l" defTabSz="4389120" rtl="0" eaLnBrk="1" latinLnBrk="0" hangingPunct="1">
                        <a:defRPr sz="8600" kern="1200">
                          <a:solidFill>
                            <a:schemeClr val="dk1"/>
                          </a:solidFill>
                          <a:latin typeface="Calibri" panose="020F0502020204030204"/>
                        </a:defRPr>
                      </a:lvl2pPr>
                      <a:lvl3pPr marL="4389120" algn="l" defTabSz="4389120" rtl="0" eaLnBrk="1" latinLnBrk="0" hangingPunct="1">
                        <a:defRPr sz="8600" kern="1200">
                          <a:solidFill>
                            <a:schemeClr val="dk1"/>
                          </a:solidFill>
                          <a:latin typeface="Calibri" panose="020F0502020204030204"/>
                        </a:defRPr>
                      </a:lvl3pPr>
                      <a:lvl4pPr marL="6583680" algn="l" defTabSz="4389120" rtl="0" eaLnBrk="1" latinLnBrk="0" hangingPunct="1">
                        <a:defRPr sz="8600" kern="1200">
                          <a:solidFill>
                            <a:schemeClr val="dk1"/>
                          </a:solidFill>
                          <a:latin typeface="Calibri" panose="020F0502020204030204"/>
                        </a:defRPr>
                      </a:lvl4pPr>
                      <a:lvl5pPr marL="8778240" algn="l" defTabSz="4389120" rtl="0" eaLnBrk="1" latinLnBrk="0" hangingPunct="1">
                        <a:defRPr sz="8600" kern="1200">
                          <a:solidFill>
                            <a:schemeClr val="dk1"/>
                          </a:solidFill>
                          <a:latin typeface="Calibri" panose="020F0502020204030204"/>
                        </a:defRPr>
                      </a:lvl5pPr>
                      <a:lvl6pPr marL="10972800" algn="l" defTabSz="4389120" rtl="0" eaLnBrk="1" latinLnBrk="0" hangingPunct="1">
                        <a:defRPr sz="8600" kern="1200">
                          <a:solidFill>
                            <a:schemeClr val="dk1"/>
                          </a:solidFill>
                          <a:latin typeface="Calibri" panose="020F0502020204030204"/>
                        </a:defRPr>
                      </a:lvl6pPr>
                      <a:lvl7pPr marL="13167360" algn="l" defTabSz="4389120" rtl="0" eaLnBrk="1" latinLnBrk="0" hangingPunct="1">
                        <a:defRPr sz="8600" kern="1200">
                          <a:solidFill>
                            <a:schemeClr val="dk1"/>
                          </a:solidFill>
                          <a:latin typeface="Calibri" panose="020F0502020204030204"/>
                        </a:defRPr>
                      </a:lvl7pPr>
                      <a:lvl8pPr marL="15361920" algn="l" defTabSz="4389120" rtl="0" eaLnBrk="1" latinLnBrk="0" hangingPunct="1">
                        <a:defRPr sz="8600" kern="1200">
                          <a:solidFill>
                            <a:schemeClr val="dk1"/>
                          </a:solidFill>
                          <a:latin typeface="Calibri" panose="020F0502020204030204"/>
                        </a:defRPr>
                      </a:lvl8pPr>
                      <a:lvl9pPr marL="17556480" algn="l" defTabSz="4389120" rtl="0" eaLnBrk="1" latinLnBrk="0" hangingPunct="1">
                        <a:defRPr sz="8600" kern="1200">
                          <a:solidFill>
                            <a:schemeClr val="dk1"/>
                          </a:solidFill>
                          <a:latin typeface="Calibri" panose="020F0502020204030204"/>
                        </a:defRPr>
                      </a:lvl9pPr>
                    </a:lstStyle>
                    <a:p>
                      <a:r>
                        <a:rPr lang="en-US" sz="3200" i="1" dirty="0">
                          <a:latin typeface="Calibri" panose="020F0502020204030204" pitchFamily="34" charset="0"/>
                          <a:cs typeface="Calibri" panose="020F0502020204030204" pitchFamily="34" charset="0"/>
                        </a:rPr>
                        <a:t>“Today I have earnt commodity and equipment mgt on eCHIS including commodity count &amp; return. How I wish this was shown to us earlier, we would have prevented losses that have already occurred.”</a:t>
                      </a:r>
                      <a:endParaRPr lang="en-KE" sz="3200" i="1" dirty="0">
                        <a:latin typeface="Calibri" panose="020F0502020204030204" pitchFamily="34" charset="0"/>
                        <a:cs typeface="Calibri" panose="020F050202020403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3284656911"/>
                  </a:ext>
                </a:extLst>
              </a:tr>
            </a:tbl>
          </a:graphicData>
        </a:graphic>
      </p:graphicFrame>
      <p:pic>
        <p:nvPicPr>
          <p:cNvPr id="6" name="Picture 5">
            <a:extLst>
              <a:ext uri="{FF2B5EF4-FFF2-40B4-BE49-F238E27FC236}">
                <a16:creationId xmlns:a16="http://schemas.microsoft.com/office/drawing/2014/main" id="{73CC5DD1-8FAC-4DEF-BD60-D3AFF6F9D7BA}"/>
              </a:ext>
            </a:extLst>
          </p:cNvPr>
          <p:cNvPicPr>
            <a:picLocks noChangeAspect="1"/>
          </p:cNvPicPr>
          <p:nvPr/>
        </p:nvPicPr>
        <p:blipFill>
          <a:blip r:embed="rId7"/>
          <a:stretch>
            <a:fillRect/>
          </a:stretch>
        </p:blipFill>
        <p:spPr>
          <a:xfrm>
            <a:off x="2178592" y="16860727"/>
            <a:ext cx="2164808" cy="3743845"/>
          </a:xfrm>
          <a:prstGeom prst="rect">
            <a:avLst/>
          </a:prstGeom>
        </p:spPr>
      </p:pic>
      <p:pic>
        <p:nvPicPr>
          <p:cNvPr id="40" name="Picture 39">
            <a:extLst>
              <a:ext uri="{FF2B5EF4-FFF2-40B4-BE49-F238E27FC236}">
                <a16:creationId xmlns:a16="http://schemas.microsoft.com/office/drawing/2014/main" id="{D4DDF77E-8DD8-4BB9-9F24-E7AC6A446C46}"/>
              </a:ext>
            </a:extLst>
          </p:cNvPr>
          <p:cNvPicPr/>
          <p:nvPr/>
        </p:nvPicPr>
        <p:blipFill>
          <a:blip r:embed="rId8"/>
          <a:stretch>
            <a:fillRect/>
          </a:stretch>
        </p:blipFill>
        <p:spPr>
          <a:xfrm>
            <a:off x="22029207" y="28379436"/>
            <a:ext cx="7321033" cy="3900676"/>
          </a:xfrm>
          <a:prstGeom prst="rect">
            <a:avLst/>
          </a:prstGeom>
        </p:spPr>
      </p:pic>
      <p:pic>
        <p:nvPicPr>
          <p:cNvPr id="11" name="Picture 10">
            <a:extLst>
              <a:ext uri="{FF2B5EF4-FFF2-40B4-BE49-F238E27FC236}">
                <a16:creationId xmlns:a16="http://schemas.microsoft.com/office/drawing/2014/main" id="{41256929-AA4F-43F8-91A7-D9794114BAD5}"/>
              </a:ext>
            </a:extLst>
          </p:cNvPr>
          <p:cNvPicPr>
            <a:picLocks noChangeAspect="1"/>
          </p:cNvPicPr>
          <p:nvPr/>
        </p:nvPicPr>
        <p:blipFill>
          <a:blip r:embed="rId9"/>
          <a:stretch>
            <a:fillRect/>
          </a:stretch>
        </p:blipFill>
        <p:spPr>
          <a:xfrm>
            <a:off x="37490400" y="240573"/>
            <a:ext cx="5182125" cy="4874436"/>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7554</TotalTime>
  <Words>1061</Words>
  <Application>Microsoft Office PowerPoint</Application>
  <PresentationFormat>Custom</PresentationFormat>
  <Paragraphs>70</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Century Gothic</vt:lpstr>
      <vt:lpstr>Courier New</vt:lpstr>
      <vt:lpstr>Palatino Linotype</vt:lpstr>
      <vt:lpstr>Wingdings</vt:lpstr>
      <vt:lpstr>Executive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lilu1</dc:creator>
  <cp:lastModifiedBy>Brian Ogweno Otieno</cp:lastModifiedBy>
  <cp:revision>288</cp:revision>
  <cp:lastPrinted>2013-08-04T02:58:23Z</cp:lastPrinted>
  <dcterms:created xsi:type="dcterms:W3CDTF">2011-10-21T15:46:33Z</dcterms:created>
  <dcterms:modified xsi:type="dcterms:W3CDTF">2025-03-14T11:03:26Z</dcterms:modified>
</cp:coreProperties>
</file>