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3"/>
  </p:notesMasterIdLst>
  <p:sldIdLst>
    <p:sldId id="256" r:id="rId2"/>
  </p:sldIdLst>
  <p:sldSz cx="43891200" cy="32918400"/>
  <p:notesSz cx="32099250" cy="51206400"/>
  <p:custDataLst>
    <p:tags r:id="rId4"/>
  </p:custDataLst>
  <p:defaultTextStyle>
    <a:defPPr>
      <a:defRPr lang="en-US"/>
    </a:defPPr>
    <a:lvl1pPr algn="l" rtl="0" fontAlgn="base">
      <a:spcBef>
        <a:spcPct val="0"/>
      </a:spcBef>
      <a:spcAft>
        <a:spcPct val="0"/>
      </a:spcAft>
      <a:defRPr sz="12600" kern="1200">
        <a:solidFill>
          <a:schemeClr val="tx1"/>
        </a:solidFill>
        <a:latin typeface="Times New Roman" pitchFamily="18" charset="0"/>
        <a:ea typeface="+mn-ea"/>
        <a:cs typeface="+mn-cs"/>
      </a:defRPr>
    </a:lvl1pPr>
    <a:lvl2pPr marL="457200" algn="l" rtl="0" fontAlgn="base">
      <a:spcBef>
        <a:spcPct val="0"/>
      </a:spcBef>
      <a:spcAft>
        <a:spcPct val="0"/>
      </a:spcAft>
      <a:defRPr sz="12600" kern="1200">
        <a:solidFill>
          <a:schemeClr val="tx1"/>
        </a:solidFill>
        <a:latin typeface="Times New Roman" pitchFamily="18" charset="0"/>
        <a:ea typeface="+mn-ea"/>
        <a:cs typeface="+mn-cs"/>
      </a:defRPr>
    </a:lvl2pPr>
    <a:lvl3pPr marL="914400" algn="l" rtl="0" fontAlgn="base">
      <a:spcBef>
        <a:spcPct val="0"/>
      </a:spcBef>
      <a:spcAft>
        <a:spcPct val="0"/>
      </a:spcAft>
      <a:defRPr sz="12600" kern="1200">
        <a:solidFill>
          <a:schemeClr val="tx1"/>
        </a:solidFill>
        <a:latin typeface="Times New Roman" pitchFamily="18" charset="0"/>
        <a:ea typeface="+mn-ea"/>
        <a:cs typeface="+mn-cs"/>
      </a:defRPr>
    </a:lvl3pPr>
    <a:lvl4pPr marL="1371600" algn="l" rtl="0" fontAlgn="base">
      <a:spcBef>
        <a:spcPct val="0"/>
      </a:spcBef>
      <a:spcAft>
        <a:spcPct val="0"/>
      </a:spcAft>
      <a:defRPr sz="12600" kern="1200">
        <a:solidFill>
          <a:schemeClr val="tx1"/>
        </a:solidFill>
        <a:latin typeface="Times New Roman" pitchFamily="18" charset="0"/>
        <a:ea typeface="+mn-ea"/>
        <a:cs typeface="+mn-cs"/>
      </a:defRPr>
    </a:lvl4pPr>
    <a:lvl5pPr marL="1828800" algn="l" rtl="0" fontAlgn="base">
      <a:spcBef>
        <a:spcPct val="0"/>
      </a:spcBef>
      <a:spcAft>
        <a:spcPct val="0"/>
      </a:spcAft>
      <a:defRPr sz="12600" kern="1200">
        <a:solidFill>
          <a:schemeClr val="tx1"/>
        </a:solidFill>
        <a:latin typeface="Times New Roman" pitchFamily="18" charset="0"/>
        <a:ea typeface="+mn-ea"/>
        <a:cs typeface="+mn-cs"/>
      </a:defRPr>
    </a:lvl5pPr>
    <a:lvl6pPr marL="2286000" algn="l" defTabSz="914400" rtl="0" eaLnBrk="1" latinLnBrk="0" hangingPunct="1">
      <a:defRPr sz="12600" kern="1200">
        <a:solidFill>
          <a:schemeClr val="tx1"/>
        </a:solidFill>
        <a:latin typeface="Times New Roman" pitchFamily="18" charset="0"/>
        <a:ea typeface="+mn-ea"/>
        <a:cs typeface="+mn-cs"/>
      </a:defRPr>
    </a:lvl6pPr>
    <a:lvl7pPr marL="2743200" algn="l" defTabSz="914400" rtl="0" eaLnBrk="1" latinLnBrk="0" hangingPunct="1">
      <a:defRPr sz="12600" kern="1200">
        <a:solidFill>
          <a:schemeClr val="tx1"/>
        </a:solidFill>
        <a:latin typeface="Times New Roman" pitchFamily="18" charset="0"/>
        <a:ea typeface="+mn-ea"/>
        <a:cs typeface="+mn-cs"/>
      </a:defRPr>
    </a:lvl7pPr>
    <a:lvl8pPr marL="3200400" algn="l" defTabSz="914400" rtl="0" eaLnBrk="1" latinLnBrk="0" hangingPunct="1">
      <a:defRPr sz="12600" kern="1200">
        <a:solidFill>
          <a:schemeClr val="tx1"/>
        </a:solidFill>
        <a:latin typeface="Times New Roman" pitchFamily="18" charset="0"/>
        <a:ea typeface="+mn-ea"/>
        <a:cs typeface="+mn-cs"/>
      </a:defRPr>
    </a:lvl8pPr>
    <a:lvl9pPr marL="3657600" algn="l" defTabSz="914400" rtl="0" eaLnBrk="1" latinLnBrk="0" hangingPunct="1">
      <a:defRPr sz="12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5EC"/>
    <a:srgbClr val="7DD7FF"/>
    <a:srgbClr val="57D3FF"/>
    <a:srgbClr val="003366"/>
    <a:srgbClr val="355800"/>
    <a:srgbClr val="1D94AD"/>
    <a:srgbClr val="0033CC"/>
    <a:srgbClr val="800000"/>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82"/>
  </p:normalViewPr>
  <p:slideViewPr>
    <p:cSldViewPr>
      <p:cViewPr>
        <p:scale>
          <a:sx n="17" d="100"/>
          <a:sy n="17" d="100"/>
        </p:scale>
        <p:origin x="2640" y="832"/>
      </p:cViewPr>
      <p:guideLst>
        <p:guide orient="horz" pos="10368"/>
        <p:guide pos="13824"/>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3650" name="Rectangle 2"/>
          <p:cNvSpPr>
            <a:spLocks noGrp="1" noChangeArrowheads="1"/>
          </p:cNvSpPr>
          <p:nvPr>
            <p:ph type="hdr" sz="quarter"/>
          </p:nvPr>
        </p:nvSpPr>
        <p:spPr bwMode="auto">
          <a:xfrm>
            <a:off x="0" y="0"/>
            <a:ext cx="13909675" cy="3251200"/>
          </a:xfrm>
          <a:prstGeom prst="rect">
            <a:avLst/>
          </a:prstGeom>
          <a:noFill/>
          <a:ln>
            <a:noFill/>
          </a:ln>
        </p:spPr>
        <p:txBody>
          <a:bodyPr vert="horz" wrap="square" lIns="554949" tIns="277475" rIns="554949" bIns="277475" anchor="t" anchorCtr="0" compatLnSpc="1">
            <a:prstTxWarp prst="textNoShape">
              <a:avLst/>
            </a:prstTxWarp>
          </a:bodyPr>
          <a:lstStyle>
            <a:defPPr>
              <a:defRPr kern="1200" smtId="4294967295"/>
            </a:defPPr>
            <a:lvl1pPr algn="l" defTabSz="5549900" eaLnBrk="1" hangingPunct="1">
              <a:defRPr sz="7300"/>
            </a:lvl1pPr>
          </a:lstStyle>
          <a:p>
            <a:pPr>
              <a:defRPr/>
            </a:pPr>
            <a:endParaRPr lang="en-US"/>
          </a:p>
        </p:txBody>
      </p:sp>
      <p:sp>
        <p:nvSpPr>
          <p:cNvPr id="283651" name="Rectangle 3"/>
          <p:cNvSpPr>
            <a:spLocks noGrp="1" noChangeArrowheads="1"/>
          </p:cNvSpPr>
          <p:nvPr>
            <p:ph type="dt" idx="1"/>
          </p:nvPr>
        </p:nvSpPr>
        <p:spPr bwMode="auto">
          <a:xfrm>
            <a:off x="18181638" y="0"/>
            <a:ext cx="13909675" cy="3251200"/>
          </a:xfrm>
          <a:prstGeom prst="rect">
            <a:avLst/>
          </a:prstGeom>
          <a:noFill/>
          <a:ln>
            <a:noFill/>
          </a:ln>
        </p:spPr>
        <p:txBody>
          <a:bodyPr vert="horz" wrap="square" lIns="554949" tIns="277475" rIns="554949" bIns="277475" anchor="t" anchorCtr="0" compatLnSpc="1">
            <a:prstTxWarp prst="textNoShape">
              <a:avLst/>
            </a:prstTxWarp>
          </a:bodyPr>
          <a:lstStyle>
            <a:defPPr>
              <a:defRPr kern="1200" smtId="4294967295"/>
            </a:defPPr>
            <a:lvl1pPr algn="r" defTabSz="5549900" eaLnBrk="1" hangingPunct="1">
              <a:defRPr sz="7300"/>
            </a:lvl1pPr>
          </a:lstStyle>
          <a:p>
            <a:pPr>
              <a:defRPr/>
            </a:pPr>
            <a:endParaRPr lang="en-US"/>
          </a:p>
        </p:txBody>
      </p:sp>
      <p:sp>
        <p:nvSpPr>
          <p:cNvPr id="4100" name="Rectangle 4"/>
          <p:cNvSpPr>
            <a:spLocks noGrp="1" noRot="1" noChangeAspect="1" noChangeArrowheads="1" noTextEdit="1"/>
          </p:cNvSpPr>
          <p:nvPr>
            <p:ph type="sldImg" idx="2"/>
          </p:nvPr>
        </p:nvSpPr>
        <p:spPr bwMode="auto">
          <a:xfrm>
            <a:off x="-204788" y="4876800"/>
            <a:ext cx="32508825" cy="2438082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3" name="Rectangle 5"/>
          <p:cNvSpPr>
            <a:spLocks noGrp="1" noChangeArrowheads="1"/>
          </p:cNvSpPr>
          <p:nvPr>
            <p:ph type="body" sz="quarter" idx="3"/>
          </p:nvPr>
        </p:nvSpPr>
        <p:spPr bwMode="auto">
          <a:xfrm>
            <a:off x="3209925" y="30883225"/>
            <a:ext cx="25679400" cy="29257625"/>
          </a:xfrm>
          <a:prstGeom prst="rect">
            <a:avLst/>
          </a:prstGeom>
          <a:noFill/>
          <a:ln>
            <a:noFill/>
          </a:ln>
        </p:spPr>
        <p:txBody>
          <a:bodyPr vert="horz" wrap="square" lIns="554949" tIns="277475" rIns="554949" bIns="277475" anchor="t" anchorCtr="0" compatLnSpc="1">
            <a:prstTxWarp prst="textNoShape">
              <a:avLst/>
            </a:prstTxWarp>
          </a:bodyPr>
          <a:lstStyle>
            <a:defPPr>
              <a:defRPr kern="1200" smtId="4294967295"/>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3654" name="Rectangle 6"/>
          <p:cNvSpPr>
            <a:spLocks noGrp="1" noChangeArrowheads="1"/>
          </p:cNvSpPr>
          <p:nvPr>
            <p:ph type="ftr" sz="quarter" idx="4"/>
          </p:nvPr>
        </p:nvSpPr>
        <p:spPr bwMode="auto">
          <a:xfrm>
            <a:off x="0" y="61755338"/>
            <a:ext cx="13909675" cy="3251200"/>
          </a:xfrm>
          <a:prstGeom prst="rect">
            <a:avLst/>
          </a:prstGeom>
          <a:noFill/>
          <a:ln>
            <a:noFill/>
          </a:ln>
        </p:spPr>
        <p:txBody>
          <a:bodyPr vert="horz" wrap="square" lIns="554949" tIns="277475" rIns="554949" bIns="277475" anchor="b" anchorCtr="0" compatLnSpc="1">
            <a:prstTxWarp prst="textNoShape">
              <a:avLst/>
            </a:prstTxWarp>
          </a:bodyPr>
          <a:lstStyle>
            <a:defPPr>
              <a:defRPr kern="1200" smtId="4294967295"/>
            </a:defPPr>
            <a:lvl1pPr algn="l" defTabSz="5549900" eaLnBrk="1" hangingPunct="1">
              <a:defRPr sz="7300"/>
            </a:lvl1pPr>
          </a:lstStyle>
          <a:p>
            <a:pPr>
              <a:defRPr/>
            </a:pPr>
            <a:endParaRPr lang="en-US"/>
          </a:p>
        </p:txBody>
      </p:sp>
      <p:sp>
        <p:nvSpPr>
          <p:cNvPr id="283655" name="Rectangle 7"/>
          <p:cNvSpPr>
            <a:spLocks noGrp="1" noChangeArrowheads="1"/>
          </p:cNvSpPr>
          <p:nvPr>
            <p:ph type="sldNum" sz="quarter" idx="5"/>
          </p:nvPr>
        </p:nvSpPr>
        <p:spPr bwMode="auto">
          <a:xfrm>
            <a:off x="18181638" y="61755338"/>
            <a:ext cx="13909675" cy="3251200"/>
          </a:xfrm>
          <a:prstGeom prst="rect">
            <a:avLst/>
          </a:prstGeom>
          <a:noFill/>
          <a:ln>
            <a:noFill/>
          </a:ln>
        </p:spPr>
        <p:txBody>
          <a:bodyPr vert="horz" wrap="square" lIns="554949" tIns="277475" rIns="554949" bIns="277475" anchor="b" anchorCtr="0" compatLnSpc="1">
            <a:prstTxWarp prst="textNoShape">
              <a:avLst/>
            </a:prstTxWarp>
          </a:bodyPr>
          <a:lstStyle>
            <a:defPPr>
              <a:defRPr kern="1200" smtId="4294967295"/>
            </a:defPPr>
            <a:lvl1pPr algn="r" defTabSz="5549900" eaLnBrk="1" hangingPunct="1">
              <a:defRPr sz="7300"/>
            </a:lvl1pPr>
          </a:lstStyle>
          <a:p>
            <a:pPr>
              <a:defRPr/>
            </a:pPr>
            <a:fld id="{7CC0134E-C651-4BEA-8EAC-DB3C76F3E40E}" type="slidenum">
              <a:rPr lang="en-US"/>
              <a:pPr>
                <a:defRPr/>
              </a:pPr>
              <a:t>‹#›</a:t>
            </a:fld>
            <a:endParaRPr lang="en-US"/>
          </a:p>
        </p:txBody>
      </p:sp>
    </p:spTree>
    <p:extLst>
      <p:ext uri="{BB962C8B-B14F-4D97-AF65-F5344CB8AC3E}">
        <p14:creationId xmlns:p14="http://schemas.microsoft.com/office/powerpoint/2010/main" val="3158783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vl1pPr defTabSz="5549900" eaLnBrk="0" hangingPunct="0">
              <a:defRPr sz="12600">
                <a:solidFill>
                  <a:schemeClr val="tx1"/>
                </a:solidFill>
                <a:latin typeface="Times New Roman" pitchFamily="18" charset="0"/>
              </a:defRPr>
            </a:lvl1pPr>
            <a:lvl2pPr marL="742950" indent="-285750" defTabSz="5549900" eaLnBrk="0" hangingPunct="0">
              <a:defRPr sz="12600">
                <a:solidFill>
                  <a:schemeClr val="tx1"/>
                </a:solidFill>
                <a:latin typeface="Times New Roman" pitchFamily="18" charset="0"/>
              </a:defRPr>
            </a:lvl2pPr>
            <a:lvl3pPr marL="1143000" indent="-228600" defTabSz="5549900" eaLnBrk="0" hangingPunct="0">
              <a:defRPr sz="12600">
                <a:solidFill>
                  <a:schemeClr val="tx1"/>
                </a:solidFill>
                <a:latin typeface="Times New Roman" pitchFamily="18" charset="0"/>
              </a:defRPr>
            </a:lvl3pPr>
            <a:lvl4pPr marL="1600200" indent="-228600" defTabSz="5549900" eaLnBrk="0" hangingPunct="0">
              <a:defRPr sz="12600">
                <a:solidFill>
                  <a:schemeClr val="tx1"/>
                </a:solidFill>
                <a:latin typeface="Times New Roman" pitchFamily="18" charset="0"/>
              </a:defRPr>
            </a:lvl4pPr>
            <a:lvl5pPr marL="2057400" indent="-228600" defTabSz="5549900" eaLnBrk="0" hangingPunct="0">
              <a:defRPr sz="12600">
                <a:solidFill>
                  <a:schemeClr val="tx1"/>
                </a:solidFill>
                <a:latin typeface="Times New Roman" pitchFamily="18" charset="0"/>
              </a:defRPr>
            </a:lvl5pPr>
            <a:lvl6pPr marL="2514600" indent="-228600" defTabSz="5549900" eaLnBrk="0" fontAlgn="base" hangingPunct="0">
              <a:spcBef>
                <a:spcPct val="0"/>
              </a:spcBef>
              <a:spcAft>
                <a:spcPct val="0"/>
              </a:spcAft>
              <a:defRPr sz="12600">
                <a:solidFill>
                  <a:schemeClr val="tx1"/>
                </a:solidFill>
                <a:latin typeface="Times New Roman" pitchFamily="18" charset="0"/>
              </a:defRPr>
            </a:lvl6pPr>
            <a:lvl7pPr marL="2971800" indent="-228600" defTabSz="5549900" eaLnBrk="0" fontAlgn="base" hangingPunct="0">
              <a:spcBef>
                <a:spcPct val="0"/>
              </a:spcBef>
              <a:spcAft>
                <a:spcPct val="0"/>
              </a:spcAft>
              <a:defRPr sz="12600">
                <a:solidFill>
                  <a:schemeClr val="tx1"/>
                </a:solidFill>
                <a:latin typeface="Times New Roman" pitchFamily="18" charset="0"/>
              </a:defRPr>
            </a:lvl7pPr>
            <a:lvl8pPr marL="3429000" indent="-228600" defTabSz="5549900" eaLnBrk="0" fontAlgn="base" hangingPunct="0">
              <a:spcBef>
                <a:spcPct val="0"/>
              </a:spcBef>
              <a:spcAft>
                <a:spcPct val="0"/>
              </a:spcAft>
              <a:defRPr sz="12600">
                <a:solidFill>
                  <a:schemeClr val="tx1"/>
                </a:solidFill>
                <a:latin typeface="Times New Roman" pitchFamily="18" charset="0"/>
              </a:defRPr>
            </a:lvl8pPr>
            <a:lvl9pPr marL="3886200" indent="-228600" defTabSz="5549900" eaLnBrk="0" fontAlgn="base" hangingPunct="0">
              <a:spcBef>
                <a:spcPct val="0"/>
              </a:spcBef>
              <a:spcAft>
                <a:spcPct val="0"/>
              </a:spcAft>
              <a:defRPr sz="12600">
                <a:solidFill>
                  <a:schemeClr val="tx1"/>
                </a:solidFill>
                <a:latin typeface="Times New Roman" pitchFamily="18" charset="0"/>
              </a:defRPr>
            </a:lvl9pPr>
          </a:lstStyle>
          <a:p>
            <a:pPr eaLnBrk="1" hangingPunct="1"/>
            <a:fld id="{9D6B6D72-58C4-44B5-A180-082998AEBC6A}" type="slidenum">
              <a:rPr lang="en-US" sz="7300" smtClean="0"/>
              <a:pPr eaLnBrk="1" hangingPunct="1"/>
              <a:t>1</a:t>
            </a:fld>
            <a:endParaRPr lang="en-US" sz="7300"/>
          </a:p>
        </p:txBody>
      </p:sp>
      <p:sp>
        <p:nvSpPr>
          <p:cNvPr id="5123" name="Rectangle 2"/>
          <p:cNvSpPr>
            <a:spLocks noGrp="1" noRot="1" noChangeAspect="1" noChangeArrowheads="1" noTextEdit="1"/>
          </p:cNvSpPr>
          <p:nvPr>
            <p:ph type="sldImg"/>
          </p:nvPr>
        </p:nvSpPr>
        <p:spPr>
          <a:xfrm>
            <a:off x="-204788" y="4876800"/>
            <a:ext cx="32508826" cy="24380825"/>
          </a:xfrm>
        </p:spPr>
      </p:sp>
      <p:sp>
        <p:nvSpPr>
          <p:cNvPr id="51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8047038" y="13898562"/>
            <a:ext cx="35479038" cy="4389437"/>
          </a:xfrm>
        </p:spPr>
        <p:txBody>
          <a:bodyPr anchor="b"/>
          <a:lstStyle>
            <a:defPPr>
              <a:defRPr kern="1200" smtId="4294967295"/>
            </a:defPPr>
            <a:lvl1pPr algn="r">
              <a:defRPr/>
            </a:lvl1pPr>
          </a:lstStyle>
          <a:p>
            <a:pPr lvl="0"/>
            <a:r>
              <a:rPr lang="en-US" noProof="0"/>
              <a:t>Click to edit Master title style</a:t>
            </a:r>
          </a:p>
        </p:txBody>
      </p:sp>
      <p:sp>
        <p:nvSpPr>
          <p:cNvPr id="278531" name="Rectangle 3"/>
          <p:cNvSpPr>
            <a:spLocks noGrp="1" noChangeArrowheads="1"/>
          </p:cNvSpPr>
          <p:nvPr>
            <p:ph type="subTitle" idx="1"/>
          </p:nvPr>
        </p:nvSpPr>
        <p:spPr>
          <a:xfrm>
            <a:off x="8047038" y="17922875"/>
            <a:ext cx="35479038" cy="3595688"/>
          </a:xfrm>
        </p:spPr>
        <p:txBody>
          <a:bodyPr/>
          <a:lstStyle>
            <a:defPPr>
              <a:defRPr kern="1200" smtId="4294967295"/>
            </a:defPPr>
            <a:lvl1pPr marL="0" indent="0" algn="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quarter"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573DC00-EA06-42D2-A2F4-94459979022D}" type="slidenum">
              <a:rPr lang="en-US"/>
              <a:pPr>
                <a:defRPr/>
              </a:pPr>
              <a:t>‹#›</a:t>
            </a:fld>
            <a:endParaRPr lang="en-US"/>
          </a:p>
        </p:txBody>
      </p:sp>
    </p:spTree>
    <p:extLst>
      <p:ext uri="{BB962C8B-B14F-4D97-AF65-F5344CB8AC3E}">
        <p14:creationId xmlns:p14="http://schemas.microsoft.com/office/powerpoint/2010/main" val="32406265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9"/>
          <p:cNvSpPr>
            <a:spLocks noGrp="1" noChangeArrowheads="1"/>
          </p:cNvSpPr>
          <p:nvPr>
            <p:ph type="sldNum" sz="quarter" idx="12"/>
          </p:nvPr>
        </p:nvSpPr>
        <p:spPr/>
        <p:txBody>
          <a:bodyPr/>
          <a:lstStyle>
            <a:defPPr>
              <a:defRPr kern="1200" smtId="4294967295"/>
            </a:defPPr>
            <a:lvl1pPr>
              <a:defRPr/>
            </a:lvl1pPr>
          </a:lstStyle>
          <a:p>
            <a:pPr>
              <a:defRPr/>
            </a:pPr>
            <a:fld id="{C77989BA-55E7-4098-A443-4155B834FBE9}" type="slidenum">
              <a:rPr lang="en-US"/>
              <a:pPr>
                <a:defRPr/>
              </a:pPr>
              <a:t>‹#›</a:t>
            </a:fld>
            <a:endParaRPr lang="en-US"/>
          </a:p>
        </p:txBody>
      </p:sp>
    </p:spTree>
    <p:extLst>
      <p:ext uri="{BB962C8B-B14F-4D97-AF65-F5344CB8AC3E}">
        <p14:creationId xmlns:p14="http://schemas.microsoft.com/office/powerpoint/2010/main" val="413797389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461200" y="731838"/>
            <a:ext cx="8869363" cy="29992638"/>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5851525" y="731838"/>
            <a:ext cx="26457275" cy="29992638"/>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9"/>
          <p:cNvSpPr>
            <a:spLocks noGrp="1" noChangeArrowheads="1"/>
          </p:cNvSpPr>
          <p:nvPr>
            <p:ph type="sldNum" sz="quarter" idx="12"/>
          </p:nvPr>
        </p:nvSpPr>
        <p:spPr/>
        <p:txBody>
          <a:bodyPr/>
          <a:lstStyle>
            <a:defPPr>
              <a:defRPr kern="1200" smtId="4294967295"/>
            </a:defPPr>
            <a:lvl1pPr>
              <a:defRPr/>
            </a:lvl1pPr>
          </a:lstStyle>
          <a:p>
            <a:pPr>
              <a:defRPr/>
            </a:pPr>
            <a:fld id="{5E237264-C063-4E63-BAF4-1B6A7436A498}" type="slidenum">
              <a:rPr lang="en-US"/>
              <a:pPr>
                <a:defRPr/>
              </a:pPr>
              <a:t>‹#›</a:t>
            </a:fld>
            <a:endParaRPr lang="en-US"/>
          </a:p>
        </p:txBody>
      </p:sp>
    </p:spTree>
    <p:extLst>
      <p:ext uri="{BB962C8B-B14F-4D97-AF65-F5344CB8AC3E}">
        <p14:creationId xmlns:p14="http://schemas.microsoft.com/office/powerpoint/2010/main" val="7908428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9"/>
          <p:cNvSpPr>
            <a:spLocks noGrp="1" noChangeArrowheads="1"/>
          </p:cNvSpPr>
          <p:nvPr>
            <p:ph type="sldNum" sz="quarter" idx="12"/>
          </p:nvPr>
        </p:nvSpPr>
        <p:spPr/>
        <p:txBody>
          <a:bodyPr/>
          <a:lstStyle>
            <a:defPPr>
              <a:defRPr kern="1200" smtId="4294967295"/>
            </a:defPPr>
            <a:lvl1pPr>
              <a:defRPr/>
            </a:lvl1pPr>
          </a:lstStyle>
          <a:p>
            <a:pPr>
              <a:defRPr/>
            </a:pPr>
            <a:fld id="{DCEA877E-3E85-4E08-B34F-052CB0896EFF}" type="slidenum">
              <a:rPr lang="en-US"/>
              <a:pPr>
                <a:defRPr/>
              </a:pPr>
              <a:t>‹#›</a:t>
            </a:fld>
            <a:endParaRPr lang="en-US"/>
          </a:p>
        </p:txBody>
      </p:sp>
    </p:spTree>
    <p:extLst>
      <p:ext uri="{BB962C8B-B14F-4D97-AF65-F5344CB8AC3E}">
        <p14:creationId xmlns:p14="http://schemas.microsoft.com/office/powerpoint/2010/main" val="29510817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9"/>
          <p:cNvSpPr>
            <a:spLocks noGrp="1" noChangeArrowheads="1"/>
          </p:cNvSpPr>
          <p:nvPr>
            <p:ph type="sldNum" sz="quarter" idx="12"/>
          </p:nvPr>
        </p:nvSpPr>
        <p:spPr/>
        <p:txBody>
          <a:bodyPr/>
          <a:lstStyle>
            <a:defPPr>
              <a:defRPr kern="1200" smtId="4294967295"/>
            </a:defPPr>
            <a:lvl1pPr>
              <a:defRPr/>
            </a:lvl1pPr>
          </a:lstStyle>
          <a:p>
            <a:pPr>
              <a:defRPr/>
            </a:pPr>
            <a:fld id="{743A3CD5-4E8A-46EA-9937-612DDC027CAD}" type="slidenum">
              <a:rPr lang="en-US"/>
              <a:pPr>
                <a:defRPr/>
              </a:pPr>
              <a:t>‹#›</a:t>
            </a:fld>
            <a:endParaRPr lang="en-US"/>
          </a:p>
        </p:txBody>
      </p:sp>
    </p:spTree>
    <p:extLst>
      <p:ext uri="{BB962C8B-B14F-4D97-AF65-F5344CB8AC3E}">
        <p14:creationId xmlns:p14="http://schemas.microsoft.com/office/powerpoint/2010/main" val="373913037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5851525" y="8047038"/>
            <a:ext cx="17662525" cy="226774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666450" y="8047038"/>
            <a:ext cx="17664112" cy="226774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9"/>
          <p:cNvSpPr>
            <a:spLocks noGrp="1" noChangeArrowheads="1"/>
          </p:cNvSpPr>
          <p:nvPr>
            <p:ph type="sldNum" sz="quarter" idx="12"/>
          </p:nvPr>
        </p:nvSpPr>
        <p:spPr/>
        <p:txBody>
          <a:bodyPr/>
          <a:lstStyle>
            <a:defPPr>
              <a:defRPr kern="1200" smtId="4294967295"/>
            </a:defPPr>
            <a:lvl1pPr>
              <a:defRPr/>
            </a:lvl1pPr>
          </a:lstStyle>
          <a:p>
            <a:pPr>
              <a:defRPr/>
            </a:pPr>
            <a:fld id="{33A6A951-4CB1-4C42-AFA3-55F9F4E5ADFC}" type="slidenum">
              <a:rPr lang="en-US"/>
              <a:pPr>
                <a:defRPr/>
              </a:pPr>
              <a:t>‹#›</a:t>
            </a:fld>
            <a:endParaRPr lang="en-US"/>
          </a:p>
        </p:txBody>
      </p:sp>
    </p:spTree>
    <p:extLst>
      <p:ext uri="{BB962C8B-B14F-4D97-AF65-F5344CB8AC3E}">
        <p14:creationId xmlns:p14="http://schemas.microsoft.com/office/powerpoint/2010/main" val="8004905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9"/>
          <p:cNvSpPr>
            <a:spLocks noGrp="1" noChangeArrowheads="1"/>
          </p:cNvSpPr>
          <p:nvPr>
            <p:ph type="sldNum" sz="quarter" idx="12"/>
          </p:nvPr>
        </p:nvSpPr>
        <p:spPr/>
        <p:txBody>
          <a:bodyPr/>
          <a:lstStyle>
            <a:defPPr>
              <a:defRPr kern="1200" smtId="4294967295"/>
            </a:defPPr>
            <a:lvl1pPr>
              <a:defRPr/>
            </a:lvl1pPr>
          </a:lstStyle>
          <a:p>
            <a:pPr>
              <a:defRPr/>
            </a:pPr>
            <a:fld id="{B87F7480-9F83-408E-A3E0-B957AA0C92ED}" type="slidenum">
              <a:rPr lang="en-US"/>
              <a:pPr>
                <a:defRPr/>
              </a:pPr>
              <a:t>‹#›</a:t>
            </a:fld>
            <a:endParaRPr lang="en-US"/>
          </a:p>
        </p:txBody>
      </p:sp>
    </p:spTree>
    <p:extLst>
      <p:ext uri="{BB962C8B-B14F-4D97-AF65-F5344CB8AC3E}">
        <p14:creationId xmlns:p14="http://schemas.microsoft.com/office/powerpoint/2010/main" val="3663396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9"/>
          <p:cNvSpPr>
            <a:spLocks noGrp="1" noChangeArrowheads="1"/>
          </p:cNvSpPr>
          <p:nvPr>
            <p:ph type="sldNum" sz="quarter" idx="12"/>
          </p:nvPr>
        </p:nvSpPr>
        <p:spPr/>
        <p:txBody>
          <a:bodyPr/>
          <a:lstStyle>
            <a:defPPr>
              <a:defRPr kern="1200" smtId="4294967295"/>
            </a:defPPr>
            <a:lvl1pPr>
              <a:defRPr/>
            </a:lvl1pPr>
          </a:lstStyle>
          <a:p>
            <a:pPr>
              <a:defRPr/>
            </a:pPr>
            <a:fld id="{131185C9-1B33-480F-93A1-E4BA33C5B102}" type="slidenum">
              <a:rPr lang="en-US"/>
              <a:pPr>
                <a:defRPr/>
              </a:pPr>
              <a:t>‹#›</a:t>
            </a:fld>
            <a:endParaRPr lang="en-US"/>
          </a:p>
        </p:txBody>
      </p:sp>
    </p:spTree>
    <p:extLst>
      <p:ext uri="{BB962C8B-B14F-4D97-AF65-F5344CB8AC3E}">
        <p14:creationId xmlns:p14="http://schemas.microsoft.com/office/powerpoint/2010/main" val="28181161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9"/>
          <p:cNvSpPr>
            <a:spLocks noGrp="1" noChangeArrowheads="1"/>
          </p:cNvSpPr>
          <p:nvPr>
            <p:ph type="sldNum" sz="quarter" idx="12"/>
          </p:nvPr>
        </p:nvSpPr>
        <p:spPr/>
        <p:txBody>
          <a:bodyPr/>
          <a:lstStyle>
            <a:defPPr>
              <a:defRPr kern="1200" smtId="4294967295"/>
            </a:defPPr>
            <a:lvl1pPr>
              <a:defRPr/>
            </a:lvl1pPr>
          </a:lstStyle>
          <a:p>
            <a:pPr>
              <a:defRPr/>
            </a:pPr>
            <a:fld id="{274787C4-67B6-43B6-AC5F-77455842EAAD}" type="slidenum">
              <a:rPr lang="en-US"/>
              <a:pPr>
                <a:defRPr/>
              </a:pPr>
              <a:t>‹#›</a:t>
            </a:fld>
            <a:endParaRPr lang="en-US"/>
          </a:p>
        </p:txBody>
      </p:sp>
    </p:spTree>
    <p:extLst>
      <p:ext uri="{BB962C8B-B14F-4D97-AF65-F5344CB8AC3E}">
        <p14:creationId xmlns:p14="http://schemas.microsoft.com/office/powerpoint/2010/main" val="41427045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9"/>
          <p:cNvSpPr>
            <a:spLocks noGrp="1" noChangeArrowheads="1"/>
          </p:cNvSpPr>
          <p:nvPr>
            <p:ph type="sldNum" sz="quarter" idx="12"/>
          </p:nvPr>
        </p:nvSpPr>
        <p:spPr/>
        <p:txBody>
          <a:bodyPr/>
          <a:lstStyle>
            <a:defPPr>
              <a:defRPr kern="1200" smtId="4294967295"/>
            </a:defPPr>
            <a:lvl1pPr>
              <a:defRPr/>
            </a:lvl1pPr>
          </a:lstStyle>
          <a:p>
            <a:pPr>
              <a:defRPr/>
            </a:pPr>
            <a:fld id="{6E7D6FC5-4C08-4B3D-9759-DDC393FCD4D1}" type="slidenum">
              <a:rPr lang="en-US"/>
              <a:pPr>
                <a:defRPr/>
              </a:pPr>
              <a:t>‹#›</a:t>
            </a:fld>
            <a:endParaRPr lang="en-US"/>
          </a:p>
        </p:txBody>
      </p:sp>
    </p:spTree>
    <p:extLst>
      <p:ext uri="{BB962C8B-B14F-4D97-AF65-F5344CB8AC3E}">
        <p14:creationId xmlns:p14="http://schemas.microsoft.com/office/powerpoint/2010/main" val="102238890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2"/>
            <a:ext cx="26335038"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8"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8"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9"/>
          <p:cNvSpPr>
            <a:spLocks noGrp="1" noChangeArrowheads="1"/>
          </p:cNvSpPr>
          <p:nvPr>
            <p:ph type="sldNum" sz="quarter" idx="12"/>
          </p:nvPr>
        </p:nvSpPr>
        <p:spPr/>
        <p:txBody>
          <a:bodyPr/>
          <a:lstStyle>
            <a:defPPr>
              <a:defRPr kern="1200" smtId="4294967295"/>
            </a:defPPr>
            <a:lvl1pPr>
              <a:defRPr/>
            </a:lvl1pPr>
          </a:lstStyle>
          <a:p>
            <a:pPr>
              <a:defRPr/>
            </a:pPr>
            <a:fld id="{890C1D87-7CA9-469A-8ED8-9BF7341F936C}" type="slidenum">
              <a:rPr lang="en-US"/>
              <a:pPr>
                <a:defRPr/>
              </a:pPr>
              <a:t>‹#›</a:t>
            </a:fld>
            <a:endParaRPr lang="en-US"/>
          </a:p>
        </p:txBody>
      </p:sp>
    </p:spTree>
    <p:extLst>
      <p:ext uri="{BB962C8B-B14F-4D97-AF65-F5344CB8AC3E}">
        <p14:creationId xmlns:p14="http://schemas.microsoft.com/office/powerpoint/2010/main" val="25807537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bwMode="auto">
          <a:xfrm>
            <a:off x="5851525" y="731838"/>
            <a:ext cx="35479038" cy="5119687"/>
          </a:xfrm>
          <a:prstGeom prst="rect">
            <a:avLst/>
          </a:prstGeom>
          <a:noFill/>
          <a:ln>
            <a:noFill/>
          </a:ln>
        </p:spPr>
        <p:txBody>
          <a:bodyPr vert="horz" wrap="square" lIns="480709" tIns="240355" rIns="480709" bIns="240355" anchor="ctr" anchorCtr="0" compatLnSpc="1">
            <a:prstTxWarp prst="textNoShape">
              <a:avLst/>
            </a:prstTxWarp>
          </a:bodyPr>
          <a:lstStyle>
            <a:defPPr>
              <a:defRPr kern="1200" smtId="4294967295"/>
            </a:defPPr>
          </a:lstStyle>
          <a:p>
            <a:pPr lvl="0"/>
            <a:r>
              <a:rPr lang="en-US"/>
              <a:t>Click to edit title style</a:t>
            </a:r>
          </a:p>
        </p:txBody>
      </p:sp>
      <p:sp>
        <p:nvSpPr>
          <p:cNvPr id="277507" name="Rectangle 3"/>
          <p:cNvSpPr>
            <a:spLocks noGrp="1" noChangeArrowheads="1"/>
          </p:cNvSpPr>
          <p:nvPr>
            <p:ph type="body" idx="1"/>
          </p:nvPr>
        </p:nvSpPr>
        <p:spPr bwMode="auto">
          <a:xfrm>
            <a:off x="5851525" y="8047038"/>
            <a:ext cx="35479038" cy="22677438"/>
          </a:xfrm>
          <a:prstGeom prst="rect">
            <a:avLst/>
          </a:prstGeom>
          <a:noFill/>
          <a:ln>
            <a:noFill/>
          </a:ln>
        </p:spPr>
        <p:txBody>
          <a:bodyPr vert="horz" wrap="square" lIns="480709" tIns="240355" rIns="480709" bIns="240355"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7511" name="Rectangle 7"/>
          <p:cNvSpPr>
            <a:spLocks noGrp="1" noChangeArrowheads="1"/>
          </p:cNvSpPr>
          <p:nvPr>
            <p:ph type="dt" sz="half" idx="2"/>
          </p:nvPr>
        </p:nvSpPr>
        <p:spPr bwMode="auto">
          <a:xfrm>
            <a:off x="2193925" y="29976762"/>
            <a:ext cx="10242550" cy="2286000"/>
          </a:xfrm>
          <a:prstGeom prst="rect">
            <a:avLst/>
          </a:prstGeom>
          <a:noFill/>
          <a:ln>
            <a:noFill/>
          </a:ln>
        </p:spPr>
        <p:txBody>
          <a:bodyPr vert="horz" wrap="square" lIns="480709" tIns="240355" rIns="480709" bIns="240355" anchor="t" anchorCtr="0" compatLnSpc="1">
            <a:prstTxWarp prst="textNoShape">
              <a:avLst/>
            </a:prstTxWarp>
          </a:bodyPr>
          <a:lstStyle>
            <a:defPPr>
              <a:defRPr kern="1200" smtId="4294967295"/>
            </a:defPPr>
            <a:lvl1pPr>
              <a:defRPr sz="7400"/>
            </a:lvl1pPr>
          </a:lstStyle>
          <a:p>
            <a:pPr>
              <a:defRPr/>
            </a:pPr>
            <a:endParaRPr lang="en-US"/>
          </a:p>
        </p:txBody>
      </p:sp>
      <p:sp>
        <p:nvSpPr>
          <p:cNvPr id="277512" name="Rectangle 8"/>
          <p:cNvSpPr>
            <a:spLocks noGrp="1" noChangeArrowheads="1"/>
          </p:cNvSpPr>
          <p:nvPr>
            <p:ph type="ftr" sz="quarter" idx="3"/>
          </p:nvPr>
        </p:nvSpPr>
        <p:spPr bwMode="auto">
          <a:xfrm>
            <a:off x="14995525" y="29976762"/>
            <a:ext cx="13900150" cy="2286000"/>
          </a:xfrm>
          <a:prstGeom prst="rect">
            <a:avLst/>
          </a:prstGeom>
          <a:noFill/>
          <a:ln>
            <a:noFill/>
          </a:ln>
        </p:spPr>
        <p:txBody>
          <a:bodyPr vert="horz" wrap="square" lIns="480709" tIns="240355" rIns="480709" bIns="240355" anchor="t" anchorCtr="0" compatLnSpc="1">
            <a:prstTxWarp prst="textNoShape">
              <a:avLst/>
            </a:prstTxWarp>
          </a:bodyPr>
          <a:lstStyle>
            <a:defPPr>
              <a:defRPr kern="1200" smtId="4294967295"/>
            </a:defPPr>
            <a:lvl1pPr algn="ctr">
              <a:defRPr sz="7400"/>
            </a:lvl1pPr>
          </a:lstStyle>
          <a:p>
            <a:pPr>
              <a:defRPr/>
            </a:pPr>
            <a:endParaRPr lang="en-US"/>
          </a:p>
        </p:txBody>
      </p:sp>
      <p:sp>
        <p:nvSpPr>
          <p:cNvPr id="277513" name="Rectangle 9"/>
          <p:cNvSpPr>
            <a:spLocks noGrp="1" noChangeArrowheads="1"/>
          </p:cNvSpPr>
          <p:nvPr>
            <p:ph type="sldNum" sz="quarter" idx="4"/>
          </p:nvPr>
        </p:nvSpPr>
        <p:spPr bwMode="auto">
          <a:xfrm>
            <a:off x="31454725" y="29976762"/>
            <a:ext cx="10242550" cy="2286000"/>
          </a:xfrm>
          <a:prstGeom prst="rect">
            <a:avLst/>
          </a:prstGeom>
          <a:noFill/>
          <a:ln>
            <a:noFill/>
          </a:ln>
        </p:spPr>
        <p:txBody>
          <a:bodyPr vert="horz" wrap="square" lIns="480709" tIns="240355" rIns="480709" bIns="240355" anchor="t" anchorCtr="0" compatLnSpc="1">
            <a:prstTxWarp prst="textNoShape">
              <a:avLst/>
            </a:prstTxWarp>
          </a:bodyPr>
          <a:lstStyle>
            <a:defPPr>
              <a:defRPr kern="1200" smtId="4294967295"/>
            </a:defPPr>
            <a:lvl1pPr algn="r">
              <a:defRPr sz="7400"/>
            </a:lvl1pPr>
          </a:lstStyle>
          <a:p>
            <a:pPr>
              <a:defRPr/>
            </a:pPr>
            <a:fld id="{4DCACAEF-1F38-42EF-809D-EB50C6618DC7}" type="slidenum">
              <a:rPr lang="en-US"/>
              <a:pPr>
                <a:defRPr/>
              </a:pPr>
              <a:t>‹#›</a:t>
            </a:fld>
            <a:endParaRPr lang="en-US"/>
          </a:p>
        </p:txBody>
      </p:sp>
      <p:pic>
        <p:nvPicPr>
          <p:cNvPr id="277514" name="New picture"/>
          <p:cNvPicPr/>
          <p:nvPr/>
        </p:nvPicPr>
        <p:blipFill dpi="0">
          <a:blip r:embed="rId13"/>
          <a:stretch>
            <a:fillRect/>
          </a:stretch>
        </p:blipFill>
        <p:spPr>
          <a:xfrm rot="16200000">
            <a:off x="-11506200" y="16459200"/>
            <a:ext cx="14274800" cy="4368800"/>
          </a:xfrm>
          <a:prstGeom prst="rect">
            <a:avLst/>
          </a:prstGeom>
        </p:spPr>
      </p:pic>
      <p:pic>
        <p:nvPicPr>
          <p:cNvPr id="277515" name="New picture"/>
          <p:cNvPicPr/>
          <p:nvPr/>
        </p:nvPicPr>
        <p:blipFill dpi="0">
          <a:blip r:embed="rId13"/>
          <a:stretch>
            <a:fillRect/>
          </a:stretch>
        </p:blipFill>
        <p:spPr>
          <a:xfrm rot="5400000">
            <a:off x="41122600" y="16459200"/>
            <a:ext cx="14274800" cy="4368800"/>
          </a:xfrm>
          <a:prstGeom prst="rect">
            <a:avLst/>
          </a:prstGeom>
        </p:spPr>
      </p:pic>
      <p:pic>
        <p:nvPicPr>
          <p:cNvPr id="277516" name="New picture"/>
          <p:cNvPicPr/>
          <p:nvPr/>
        </p:nvPicPr>
        <p:blipFill dpi="0">
          <a:blip r:embed="rId14"/>
          <a:stretch>
            <a:fillRect/>
          </a:stretch>
        </p:blipFill>
        <p:spPr>
          <a:xfrm>
            <a:off x="6661150" y="33426400"/>
            <a:ext cx="30568900" cy="1549400"/>
          </a:xfrm>
          <a:prstGeom prst="rect">
            <a:avLst/>
          </a:prstGeom>
        </p:spPr>
      </p:pic>
      <p:sp>
        <p:nvSpPr>
          <p:cNvPr id="277517" name="New shape"/>
          <p:cNvSpPr/>
          <p:nvPr/>
        </p:nvSpPr>
        <p:spPr>
          <a:xfrm>
            <a:off x="666115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4880">
                <a:solidFill>
                  <a:srgbClr val="808080"/>
                </a:solidFill>
              </a:rPr>
              <a:t>Template ID: surgeon  Size: 48x36 (trifold)</a:t>
            </a:r>
          </a:p>
        </p:txBody>
      </p:sp>
    </p:spTree>
  </p:cSld>
  <p:clrMap bg1="lt1" tx1="dk1" bg2="lt2" tx2="dk2" accent1="accent1" accent2="accent2" accent3="accent3" accent4="accent4" accent5="accent5" accent6="accent6" hlink="hlink" folHlink="folHlink"/>
  <p:sldLayoutIdLst>
    <p:sldLayoutId id="2147483802"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p:txStyles>
    <p:titleStyle>
      <a:defPPr>
        <a:defRPr kern="1200" smtId="4294967295"/>
      </a:defPPr>
      <a:lvl1pPr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mj-lt"/>
          <a:ea typeface="+mj-ea"/>
          <a:cs typeface="+mj-cs"/>
        </a:defRPr>
      </a:lvl1pPr>
      <a:lvl2pPr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2pPr>
      <a:lvl3pPr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3pPr>
      <a:lvl4pPr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4pPr>
      <a:lvl5pPr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5pPr>
      <a:lvl6pPr marL="457200"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6pPr>
      <a:lvl7pPr marL="914400"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7pPr>
      <a:lvl8pPr marL="1371600"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8pPr>
      <a:lvl9pPr marL="1828800"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9pPr>
    </p:titleStyle>
    <p:bodyStyle>
      <a:defPPr>
        <a:defRPr kern="1200" smtId="4294967295"/>
      </a:defPPr>
      <a:lvl1pPr marL="1803400" indent="-1803400" algn="l" defTabSz="4806950" rtl="0" eaLnBrk="0" fontAlgn="base" hangingPunct="0">
        <a:spcBef>
          <a:spcPct val="20000"/>
        </a:spcBef>
        <a:spcAft>
          <a:spcPct val="0"/>
        </a:spcAft>
        <a:buClr>
          <a:schemeClr val="accent1"/>
        </a:buClr>
        <a:buSzPct val="75000"/>
        <a:buFont typeface="Wingdings" pitchFamily="2" charset="2"/>
        <a:buChar char="n"/>
        <a:defRPr kumimoji="1" sz="16800">
          <a:solidFill>
            <a:schemeClr val="tx1"/>
          </a:solidFill>
          <a:effectLst>
            <a:outerShdw blurRad="38100" dist="38100" dir="2700000" algn="tl">
              <a:srgbClr val="C0C0C0"/>
            </a:outerShdw>
          </a:effectLst>
          <a:latin typeface="+mn-lt"/>
          <a:ea typeface="+mn-ea"/>
          <a:cs typeface="+mn-cs"/>
        </a:defRPr>
      </a:lvl1pPr>
      <a:lvl2pPr marL="3905250" indent="-1501775" algn="l" defTabSz="4806950" rtl="0" eaLnBrk="0" fontAlgn="base" hangingPunct="0">
        <a:spcBef>
          <a:spcPct val="20000"/>
        </a:spcBef>
        <a:spcAft>
          <a:spcPct val="0"/>
        </a:spcAft>
        <a:buClr>
          <a:schemeClr val="accent1"/>
        </a:buClr>
        <a:buSzPct val="75000"/>
        <a:buFont typeface="Wingdings" pitchFamily="2" charset="2"/>
        <a:buChar char="n"/>
        <a:defRPr kumimoji="1" sz="14700">
          <a:solidFill>
            <a:schemeClr val="tx1"/>
          </a:solidFill>
          <a:effectLst>
            <a:outerShdw blurRad="38100" dist="38100" dir="2700000" algn="tl">
              <a:srgbClr val="C0C0C0"/>
            </a:outerShdw>
          </a:effectLst>
          <a:latin typeface="+mn-lt"/>
        </a:defRPr>
      </a:lvl2pPr>
      <a:lvl3pPr marL="6008688" indent="-1201738" algn="l" defTabSz="4806950" rtl="0" eaLnBrk="0" fontAlgn="base" hangingPunct="0">
        <a:spcBef>
          <a:spcPct val="20000"/>
        </a:spcBef>
        <a:spcAft>
          <a:spcPct val="0"/>
        </a:spcAft>
        <a:buClr>
          <a:schemeClr val="accent1"/>
        </a:buClr>
        <a:buSzPct val="75000"/>
        <a:buFont typeface="Wingdings" pitchFamily="2" charset="2"/>
        <a:buChar char="n"/>
        <a:defRPr kumimoji="1" sz="12600">
          <a:solidFill>
            <a:schemeClr val="tx1"/>
          </a:solidFill>
          <a:effectLst>
            <a:outerShdw blurRad="38100" dist="38100" dir="2700000" algn="tl">
              <a:srgbClr val="C0C0C0"/>
            </a:outerShdw>
          </a:effectLst>
          <a:latin typeface="+mn-lt"/>
        </a:defRPr>
      </a:lvl3pPr>
      <a:lvl4pPr marL="821213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4pPr>
      <a:lvl5pPr marL="1041558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5pPr>
      <a:lvl6pPr marL="1087278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6pPr>
      <a:lvl7pPr marL="1132998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7pPr>
      <a:lvl8pPr marL="1178718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8pPr>
      <a:lvl9pPr marL="1224438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tretch>
            <a:fillRect/>
          </a:stretch>
        </a:blipFill>
        <a:effectLst/>
      </p:bgPr>
    </p:bg>
    <p:spTree>
      <p:nvGrpSpPr>
        <p:cNvPr id="1" name=""/>
        <p:cNvGrpSpPr/>
        <p:nvPr/>
      </p:nvGrpSpPr>
      <p:grpSpPr>
        <a:xfrm>
          <a:off x="0" y="0"/>
          <a:ext cx="0" cy="0"/>
          <a:chOff x="0" y="0"/>
          <a:chExt cx="0" cy="0"/>
        </a:xfrm>
      </p:grpSpPr>
      <p:sp>
        <p:nvSpPr>
          <p:cNvPr id="15" name="Text Box 811">
            <a:extLst>
              <a:ext uri="{FF2B5EF4-FFF2-40B4-BE49-F238E27FC236}">
                <a16:creationId xmlns:a16="http://schemas.microsoft.com/office/drawing/2014/main" id="{82B6FDB6-07F6-E024-3BE1-5A6C7F44A75F}"/>
              </a:ext>
            </a:extLst>
          </p:cNvPr>
          <p:cNvSpPr txBox="1">
            <a:spLocks noChangeArrowheads="1"/>
          </p:cNvSpPr>
          <p:nvPr/>
        </p:nvSpPr>
        <p:spPr bwMode="auto">
          <a:xfrm>
            <a:off x="12717074" y="13839955"/>
            <a:ext cx="31219020" cy="1261354"/>
          </a:xfrm>
          <a:prstGeom prst="rect">
            <a:avLst/>
          </a:prstGeom>
          <a:solidFill>
            <a:srgbClr val="C9E5EC"/>
          </a:solidFill>
          <a:ln w="28575">
            <a:noFill/>
            <a:miter lim="800000"/>
          </a:ln>
        </p:spPr>
        <p:txBody>
          <a:bodyPr wrap="square" lIns="103903" tIns="51952" rIns="103903" bIns="51952">
            <a:spAutoFit/>
          </a:bodyPr>
          <a:lstStyle>
            <a:defPPr>
              <a:defRPr kern="1200" smtId="4294967295"/>
            </a:defPPr>
            <a:lvl1pPr defTabSz="4937125" eaLnBrk="0" hangingPunct="0">
              <a:defRPr sz="12600">
                <a:solidFill>
                  <a:schemeClr val="tx1"/>
                </a:solidFill>
                <a:latin typeface="Times New Roman" pitchFamily="18" charset="0"/>
              </a:defRPr>
            </a:lvl1pPr>
            <a:lvl2pPr marL="742950" indent="-285750" defTabSz="4937125" eaLnBrk="0" hangingPunct="0">
              <a:defRPr sz="12600">
                <a:solidFill>
                  <a:schemeClr val="tx1"/>
                </a:solidFill>
                <a:latin typeface="Times New Roman" pitchFamily="18" charset="0"/>
              </a:defRPr>
            </a:lvl2pPr>
            <a:lvl3pPr marL="1143000" indent="-228600" defTabSz="4937125" eaLnBrk="0" hangingPunct="0">
              <a:defRPr sz="12600">
                <a:solidFill>
                  <a:schemeClr val="tx1"/>
                </a:solidFill>
                <a:latin typeface="Times New Roman" pitchFamily="18" charset="0"/>
              </a:defRPr>
            </a:lvl3pPr>
            <a:lvl4pPr marL="1600200" indent="-228600" defTabSz="4937125" eaLnBrk="0" hangingPunct="0">
              <a:defRPr sz="12600">
                <a:solidFill>
                  <a:schemeClr val="tx1"/>
                </a:solidFill>
                <a:latin typeface="Times New Roman" pitchFamily="18" charset="0"/>
              </a:defRPr>
            </a:lvl4pPr>
            <a:lvl5pPr marL="2057400" indent="-228600" defTabSz="4937125" eaLnBrk="0" hangingPunct="0">
              <a:defRPr sz="12600">
                <a:solidFill>
                  <a:schemeClr val="tx1"/>
                </a:solidFill>
                <a:latin typeface="Times New Roman" pitchFamily="18" charset="0"/>
              </a:defRPr>
            </a:lvl5pPr>
            <a:lvl6pPr marL="2514600" indent="-228600" defTabSz="4937125" eaLnBrk="0" fontAlgn="base" hangingPunct="0">
              <a:spcBef>
                <a:spcPct val="0"/>
              </a:spcBef>
              <a:spcAft>
                <a:spcPct val="0"/>
              </a:spcAft>
              <a:defRPr sz="12600">
                <a:solidFill>
                  <a:schemeClr val="tx1"/>
                </a:solidFill>
                <a:latin typeface="Times New Roman" pitchFamily="18" charset="0"/>
              </a:defRPr>
            </a:lvl6pPr>
            <a:lvl7pPr marL="2971800" indent="-228600" defTabSz="4937125" eaLnBrk="0" fontAlgn="base" hangingPunct="0">
              <a:spcBef>
                <a:spcPct val="0"/>
              </a:spcBef>
              <a:spcAft>
                <a:spcPct val="0"/>
              </a:spcAft>
              <a:defRPr sz="12600">
                <a:solidFill>
                  <a:schemeClr val="tx1"/>
                </a:solidFill>
                <a:latin typeface="Times New Roman" pitchFamily="18" charset="0"/>
              </a:defRPr>
            </a:lvl7pPr>
            <a:lvl8pPr marL="3429000" indent="-228600" defTabSz="4937125" eaLnBrk="0" fontAlgn="base" hangingPunct="0">
              <a:spcBef>
                <a:spcPct val="0"/>
              </a:spcBef>
              <a:spcAft>
                <a:spcPct val="0"/>
              </a:spcAft>
              <a:defRPr sz="12600">
                <a:solidFill>
                  <a:schemeClr val="tx1"/>
                </a:solidFill>
                <a:latin typeface="Times New Roman" pitchFamily="18" charset="0"/>
              </a:defRPr>
            </a:lvl8pPr>
            <a:lvl9pPr marL="3886200" indent="-228600" defTabSz="4937125" eaLnBrk="0" fontAlgn="base" hangingPunct="0">
              <a:spcBef>
                <a:spcPct val="0"/>
              </a:spcBef>
              <a:spcAft>
                <a:spcPct val="0"/>
              </a:spcAft>
              <a:defRPr sz="12600">
                <a:solidFill>
                  <a:schemeClr val="tx1"/>
                </a:solidFill>
                <a:latin typeface="Times New Roman" pitchFamily="18" charset="0"/>
              </a:defRPr>
            </a:lvl9pPr>
          </a:lstStyle>
          <a:p>
            <a:pPr eaLnBrk="1" hangingPunct="1">
              <a:lnSpc>
                <a:spcPct val="50000"/>
              </a:lnSpc>
              <a:spcBef>
                <a:spcPct val="50000"/>
              </a:spcBef>
            </a:pPr>
            <a:endParaRPr lang="en-US" sz="2400" b="1" dirty="0">
              <a:solidFill>
                <a:schemeClr val="accent3">
                  <a:lumMod val="75000"/>
                </a:schemeClr>
              </a:solidFill>
              <a:latin typeface="Arial"/>
            </a:endParaRPr>
          </a:p>
        </p:txBody>
      </p:sp>
      <p:sp>
        <p:nvSpPr>
          <p:cNvPr id="13" name="Text Box 811">
            <a:extLst>
              <a:ext uri="{FF2B5EF4-FFF2-40B4-BE49-F238E27FC236}">
                <a16:creationId xmlns:a16="http://schemas.microsoft.com/office/drawing/2014/main" id="{DDEAE446-2C5B-CC54-F1C5-B92220CDD9EB}"/>
              </a:ext>
            </a:extLst>
          </p:cNvPr>
          <p:cNvSpPr txBox="1">
            <a:spLocks noChangeArrowheads="1"/>
          </p:cNvSpPr>
          <p:nvPr/>
        </p:nvSpPr>
        <p:spPr bwMode="auto">
          <a:xfrm>
            <a:off x="46110" y="27832270"/>
            <a:ext cx="43998699" cy="655097"/>
          </a:xfrm>
          <a:prstGeom prst="rect">
            <a:avLst/>
          </a:prstGeom>
          <a:solidFill>
            <a:srgbClr val="C9E5EC"/>
          </a:solidFill>
          <a:ln w="28575">
            <a:noFill/>
            <a:miter lim="800000"/>
          </a:ln>
        </p:spPr>
        <p:txBody>
          <a:bodyPr wrap="square" lIns="103903" tIns="51952" rIns="103903" bIns="51952">
            <a:spAutoFit/>
          </a:bodyPr>
          <a:lstStyle>
            <a:defPPr>
              <a:defRPr kern="1200" smtId="4294967295"/>
            </a:defPPr>
            <a:lvl1pPr defTabSz="4937125" eaLnBrk="0" hangingPunct="0">
              <a:defRPr sz="12600">
                <a:solidFill>
                  <a:schemeClr val="tx1"/>
                </a:solidFill>
                <a:latin typeface="Times New Roman" pitchFamily="18" charset="0"/>
              </a:defRPr>
            </a:lvl1pPr>
            <a:lvl2pPr marL="742950" indent="-285750" defTabSz="4937125" eaLnBrk="0" hangingPunct="0">
              <a:defRPr sz="12600">
                <a:solidFill>
                  <a:schemeClr val="tx1"/>
                </a:solidFill>
                <a:latin typeface="Times New Roman" pitchFamily="18" charset="0"/>
              </a:defRPr>
            </a:lvl2pPr>
            <a:lvl3pPr marL="1143000" indent="-228600" defTabSz="4937125" eaLnBrk="0" hangingPunct="0">
              <a:defRPr sz="12600">
                <a:solidFill>
                  <a:schemeClr val="tx1"/>
                </a:solidFill>
                <a:latin typeface="Times New Roman" pitchFamily="18" charset="0"/>
              </a:defRPr>
            </a:lvl3pPr>
            <a:lvl4pPr marL="1600200" indent="-228600" defTabSz="4937125" eaLnBrk="0" hangingPunct="0">
              <a:defRPr sz="12600">
                <a:solidFill>
                  <a:schemeClr val="tx1"/>
                </a:solidFill>
                <a:latin typeface="Times New Roman" pitchFamily="18" charset="0"/>
              </a:defRPr>
            </a:lvl4pPr>
            <a:lvl5pPr marL="2057400" indent="-228600" defTabSz="4937125" eaLnBrk="0" hangingPunct="0">
              <a:defRPr sz="12600">
                <a:solidFill>
                  <a:schemeClr val="tx1"/>
                </a:solidFill>
                <a:latin typeface="Times New Roman" pitchFamily="18" charset="0"/>
              </a:defRPr>
            </a:lvl5pPr>
            <a:lvl6pPr marL="2514600" indent="-228600" defTabSz="4937125" eaLnBrk="0" fontAlgn="base" hangingPunct="0">
              <a:spcBef>
                <a:spcPct val="0"/>
              </a:spcBef>
              <a:spcAft>
                <a:spcPct val="0"/>
              </a:spcAft>
              <a:defRPr sz="12600">
                <a:solidFill>
                  <a:schemeClr val="tx1"/>
                </a:solidFill>
                <a:latin typeface="Times New Roman" pitchFamily="18" charset="0"/>
              </a:defRPr>
            </a:lvl6pPr>
            <a:lvl7pPr marL="2971800" indent="-228600" defTabSz="4937125" eaLnBrk="0" fontAlgn="base" hangingPunct="0">
              <a:spcBef>
                <a:spcPct val="0"/>
              </a:spcBef>
              <a:spcAft>
                <a:spcPct val="0"/>
              </a:spcAft>
              <a:defRPr sz="12600">
                <a:solidFill>
                  <a:schemeClr val="tx1"/>
                </a:solidFill>
                <a:latin typeface="Times New Roman" pitchFamily="18" charset="0"/>
              </a:defRPr>
            </a:lvl7pPr>
            <a:lvl8pPr marL="3429000" indent="-228600" defTabSz="4937125" eaLnBrk="0" fontAlgn="base" hangingPunct="0">
              <a:spcBef>
                <a:spcPct val="0"/>
              </a:spcBef>
              <a:spcAft>
                <a:spcPct val="0"/>
              </a:spcAft>
              <a:defRPr sz="12600">
                <a:solidFill>
                  <a:schemeClr val="tx1"/>
                </a:solidFill>
                <a:latin typeface="Times New Roman" pitchFamily="18" charset="0"/>
              </a:defRPr>
            </a:lvl8pPr>
            <a:lvl9pPr marL="3886200" indent="-228600" defTabSz="4937125" eaLnBrk="0" fontAlgn="base" hangingPunct="0">
              <a:spcBef>
                <a:spcPct val="0"/>
              </a:spcBef>
              <a:spcAft>
                <a:spcPct val="0"/>
              </a:spcAft>
              <a:defRPr sz="12600">
                <a:solidFill>
                  <a:schemeClr val="tx1"/>
                </a:solidFill>
                <a:latin typeface="Times New Roman" pitchFamily="18" charset="0"/>
              </a:defRPr>
            </a:lvl9pPr>
          </a:lstStyle>
          <a:p>
            <a:pPr eaLnBrk="1" hangingPunct="1">
              <a:lnSpc>
                <a:spcPct val="50000"/>
              </a:lnSpc>
              <a:spcBef>
                <a:spcPct val="50000"/>
              </a:spcBef>
            </a:pPr>
            <a:endParaRPr lang="en-US" sz="2400" b="1" dirty="0">
              <a:solidFill>
                <a:schemeClr val="accent3">
                  <a:lumMod val="75000"/>
                </a:schemeClr>
              </a:solidFill>
              <a:latin typeface="Arial"/>
            </a:endParaRPr>
          </a:p>
        </p:txBody>
      </p:sp>
      <p:sp>
        <p:nvSpPr>
          <p:cNvPr id="31" name="Text Box 811"/>
          <p:cNvSpPr txBox="1">
            <a:spLocks noChangeArrowheads="1"/>
          </p:cNvSpPr>
          <p:nvPr/>
        </p:nvSpPr>
        <p:spPr bwMode="auto">
          <a:xfrm flipV="1">
            <a:off x="0" y="-70314"/>
            <a:ext cx="43891200" cy="8619855"/>
          </a:xfrm>
          <a:prstGeom prst="rect">
            <a:avLst/>
          </a:prstGeom>
          <a:solidFill>
            <a:srgbClr val="C9E5EC"/>
          </a:solidFill>
          <a:ln w="28575">
            <a:noFill/>
            <a:miter lim="800000"/>
          </a:ln>
        </p:spPr>
        <p:txBody>
          <a:bodyPr wrap="square" lIns="103903" tIns="51952" rIns="103903" bIns="51952">
            <a:spAutoFit/>
          </a:bodyPr>
          <a:lstStyle>
            <a:defPPr>
              <a:defRPr kern="1200" smtId="4294967295"/>
            </a:defPPr>
            <a:lvl1pPr defTabSz="4937125" eaLnBrk="0" hangingPunct="0">
              <a:defRPr sz="12600">
                <a:solidFill>
                  <a:schemeClr val="tx1"/>
                </a:solidFill>
                <a:latin typeface="Times New Roman" pitchFamily="18" charset="0"/>
              </a:defRPr>
            </a:lvl1pPr>
            <a:lvl2pPr marL="742950" indent="-285750" defTabSz="4937125" eaLnBrk="0" hangingPunct="0">
              <a:defRPr sz="12600">
                <a:solidFill>
                  <a:schemeClr val="tx1"/>
                </a:solidFill>
                <a:latin typeface="Times New Roman" pitchFamily="18" charset="0"/>
              </a:defRPr>
            </a:lvl2pPr>
            <a:lvl3pPr marL="1143000" indent="-228600" defTabSz="4937125" eaLnBrk="0" hangingPunct="0">
              <a:defRPr sz="12600">
                <a:solidFill>
                  <a:schemeClr val="tx1"/>
                </a:solidFill>
                <a:latin typeface="Times New Roman" pitchFamily="18" charset="0"/>
              </a:defRPr>
            </a:lvl3pPr>
            <a:lvl4pPr marL="1600200" indent="-228600" defTabSz="4937125" eaLnBrk="0" hangingPunct="0">
              <a:defRPr sz="12600">
                <a:solidFill>
                  <a:schemeClr val="tx1"/>
                </a:solidFill>
                <a:latin typeface="Times New Roman" pitchFamily="18" charset="0"/>
              </a:defRPr>
            </a:lvl4pPr>
            <a:lvl5pPr marL="2057400" indent="-228600" defTabSz="4937125" eaLnBrk="0" hangingPunct="0">
              <a:defRPr sz="12600">
                <a:solidFill>
                  <a:schemeClr val="tx1"/>
                </a:solidFill>
                <a:latin typeface="Times New Roman" pitchFamily="18" charset="0"/>
              </a:defRPr>
            </a:lvl5pPr>
            <a:lvl6pPr marL="2514600" indent="-228600" defTabSz="4937125" eaLnBrk="0" fontAlgn="base" hangingPunct="0">
              <a:spcBef>
                <a:spcPct val="0"/>
              </a:spcBef>
              <a:spcAft>
                <a:spcPct val="0"/>
              </a:spcAft>
              <a:defRPr sz="12600">
                <a:solidFill>
                  <a:schemeClr val="tx1"/>
                </a:solidFill>
                <a:latin typeface="Times New Roman" pitchFamily="18" charset="0"/>
              </a:defRPr>
            </a:lvl6pPr>
            <a:lvl7pPr marL="2971800" indent="-228600" defTabSz="4937125" eaLnBrk="0" fontAlgn="base" hangingPunct="0">
              <a:spcBef>
                <a:spcPct val="0"/>
              </a:spcBef>
              <a:spcAft>
                <a:spcPct val="0"/>
              </a:spcAft>
              <a:defRPr sz="12600">
                <a:solidFill>
                  <a:schemeClr val="tx1"/>
                </a:solidFill>
                <a:latin typeface="Times New Roman" pitchFamily="18" charset="0"/>
              </a:defRPr>
            </a:lvl7pPr>
            <a:lvl8pPr marL="3429000" indent="-228600" defTabSz="4937125" eaLnBrk="0" fontAlgn="base" hangingPunct="0">
              <a:spcBef>
                <a:spcPct val="0"/>
              </a:spcBef>
              <a:spcAft>
                <a:spcPct val="0"/>
              </a:spcAft>
              <a:defRPr sz="12600">
                <a:solidFill>
                  <a:schemeClr val="tx1"/>
                </a:solidFill>
                <a:latin typeface="Times New Roman" pitchFamily="18" charset="0"/>
              </a:defRPr>
            </a:lvl8pPr>
            <a:lvl9pPr marL="3886200" indent="-228600" defTabSz="4937125" eaLnBrk="0" fontAlgn="base" hangingPunct="0">
              <a:spcBef>
                <a:spcPct val="0"/>
              </a:spcBef>
              <a:spcAft>
                <a:spcPct val="0"/>
              </a:spcAft>
              <a:defRPr sz="12600">
                <a:solidFill>
                  <a:schemeClr val="tx1"/>
                </a:solidFill>
                <a:latin typeface="Times New Roman" pitchFamily="18" charset="0"/>
              </a:defRPr>
            </a:lvl9pPr>
          </a:lstStyle>
          <a:p>
            <a:pPr eaLnBrk="1" hangingPunct="1">
              <a:lnSpc>
                <a:spcPct val="50000"/>
              </a:lnSpc>
              <a:spcBef>
                <a:spcPct val="50000"/>
              </a:spcBef>
            </a:pPr>
            <a:endParaRPr lang="en-US" sz="2400" b="1" dirty="0">
              <a:solidFill>
                <a:schemeClr val="accent3">
                  <a:lumMod val="75000"/>
                </a:schemeClr>
              </a:solidFill>
              <a:latin typeface="Arial"/>
            </a:endParaRPr>
          </a:p>
        </p:txBody>
      </p:sp>
      <p:sp>
        <p:nvSpPr>
          <p:cNvPr id="26" name="Text Box 811"/>
          <p:cNvSpPr txBox="1">
            <a:spLocks noChangeArrowheads="1"/>
          </p:cNvSpPr>
          <p:nvPr/>
        </p:nvSpPr>
        <p:spPr bwMode="auto">
          <a:xfrm>
            <a:off x="0" y="8822400"/>
            <a:ext cx="43998699" cy="986473"/>
          </a:xfrm>
          <a:prstGeom prst="rect">
            <a:avLst/>
          </a:prstGeom>
          <a:solidFill>
            <a:srgbClr val="C9E5EC"/>
          </a:solidFill>
          <a:ln w="28575">
            <a:noFill/>
            <a:miter lim="800000"/>
          </a:ln>
        </p:spPr>
        <p:txBody>
          <a:bodyPr wrap="square" lIns="103903" tIns="51952" rIns="103903" bIns="51952">
            <a:spAutoFit/>
          </a:bodyPr>
          <a:lstStyle>
            <a:defPPr>
              <a:defRPr kern="1200" smtId="4294967295"/>
            </a:defPPr>
            <a:lvl1pPr defTabSz="4937125" eaLnBrk="0" hangingPunct="0">
              <a:defRPr sz="12600">
                <a:solidFill>
                  <a:schemeClr val="tx1"/>
                </a:solidFill>
                <a:latin typeface="Times New Roman" pitchFamily="18" charset="0"/>
              </a:defRPr>
            </a:lvl1pPr>
            <a:lvl2pPr marL="742950" indent="-285750" defTabSz="4937125" eaLnBrk="0" hangingPunct="0">
              <a:defRPr sz="12600">
                <a:solidFill>
                  <a:schemeClr val="tx1"/>
                </a:solidFill>
                <a:latin typeface="Times New Roman" pitchFamily="18" charset="0"/>
              </a:defRPr>
            </a:lvl2pPr>
            <a:lvl3pPr marL="1143000" indent="-228600" defTabSz="4937125" eaLnBrk="0" hangingPunct="0">
              <a:defRPr sz="12600">
                <a:solidFill>
                  <a:schemeClr val="tx1"/>
                </a:solidFill>
                <a:latin typeface="Times New Roman" pitchFamily="18" charset="0"/>
              </a:defRPr>
            </a:lvl3pPr>
            <a:lvl4pPr marL="1600200" indent="-228600" defTabSz="4937125" eaLnBrk="0" hangingPunct="0">
              <a:defRPr sz="12600">
                <a:solidFill>
                  <a:schemeClr val="tx1"/>
                </a:solidFill>
                <a:latin typeface="Times New Roman" pitchFamily="18" charset="0"/>
              </a:defRPr>
            </a:lvl4pPr>
            <a:lvl5pPr marL="2057400" indent="-228600" defTabSz="4937125" eaLnBrk="0" hangingPunct="0">
              <a:defRPr sz="12600">
                <a:solidFill>
                  <a:schemeClr val="tx1"/>
                </a:solidFill>
                <a:latin typeface="Times New Roman" pitchFamily="18" charset="0"/>
              </a:defRPr>
            </a:lvl5pPr>
            <a:lvl6pPr marL="2514600" indent="-228600" defTabSz="4937125" eaLnBrk="0" fontAlgn="base" hangingPunct="0">
              <a:spcBef>
                <a:spcPct val="0"/>
              </a:spcBef>
              <a:spcAft>
                <a:spcPct val="0"/>
              </a:spcAft>
              <a:defRPr sz="12600">
                <a:solidFill>
                  <a:schemeClr val="tx1"/>
                </a:solidFill>
                <a:latin typeface="Times New Roman" pitchFamily="18" charset="0"/>
              </a:defRPr>
            </a:lvl6pPr>
            <a:lvl7pPr marL="2971800" indent="-228600" defTabSz="4937125" eaLnBrk="0" fontAlgn="base" hangingPunct="0">
              <a:spcBef>
                <a:spcPct val="0"/>
              </a:spcBef>
              <a:spcAft>
                <a:spcPct val="0"/>
              </a:spcAft>
              <a:defRPr sz="12600">
                <a:solidFill>
                  <a:schemeClr val="tx1"/>
                </a:solidFill>
                <a:latin typeface="Times New Roman" pitchFamily="18" charset="0"/>
              </a:defRPr>
            </a:lvl7pPr>
            <a:lvl8pPr marL="3429000" indent="-228600" defTabSz="4937125" eaLnBrk="0" fontAlgn="base" hangingPunct="0">
              <a:spcBef>
                <a:spcPct val="0"/>
              </a:spcBef>
              <a:spcAft>
                <a:spcPct val="0"/>
              </a:spcAft>
              <a:defRPr sz="12600">
                <a:solidFill>
                  <a:schemeClr val="tx1"/>
                </a:solidFill>
                <a:latin typeface="Times New Roman" pitchFamily="18" charset="0"/>
              </a:defRPr>
            </a:lvl8pPr>
            <a:lvl9pPr marL="3886200" indent="-228600" defTabSz="4937125" eaLnBrk="0" fontAlgn="base" hangingPunct="0">
              <a:spcBef>
                <a:spcPct val="0"/>
              </a:spcBef>
              <a:spcAft>
                <a:spcPct val="0"/>
              </a:spcAft>
              <a:defRPr sz="12600">
                <a:solidFill>
                  <a:schemeClr val="tx1"/>
                </a:solidFill>
                <a:latin typeface="Times New Roman" pitchFamily="18" charset="0"/>
              </a:defRPr>
            </a:lvl9pPr>
          </a:lstStyle>
          <a:p>
            <a:pPr eaLnBrk="1" hangingPunct="1">
              <a:lnSpc>
                <a:spcPct val="50000"/>
              </a:lnSpc>
              <a:spcBef>
                <a:spcPct val="50000"/>
              </a:spcBef>
            </a:pPr>
            <a:endParaRPr lang="en-US" sz="2400" b="1" dirty="0">
              <a:solidFill>
                <a:schemeClr val="accent3">
                  <a:lumMod val="75000"/>
                </a:schemeClr>
              </a:solidFill>
              <a:latin typeface="Arial"/>
            </a:endParaRPr>
          </a:p>
        </p:txBody>
      </p:sp>
      <p:sp>
        <p:nvSpPr>
          <p:cNvPr id="3074" name="Rectangle 124"/>
          <p:cNvSpPr>
            <a:spLocks noChangeArrowheads="1"/>
          </p:cNvSpPr>
          <p:nvPr/>
        </p:nvSpPr>
        <p:spPr bwMode="auto">
          <a:xfrm>
            <a:off x="13342873" y="1643888"/>
            <a:ext cx="30173612"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0709" tIns="240355" rIns="480709" bIns="240355" anchor="ctr"/>
          <a:lstStyle>
            <a:defPPr>
              <a:defRPr kern="1200" smtId="4294967295"/>
            </a:defPPr>
          </a:lstStyle>
          <a:p>
            <a:pPr algn="ctr" defTabSz="3122595" eaLnBrk="0" hangingPunct="0"/>
            <a:r>
              <a:rPr lang="en-US" sz="8000" b="1" dirty="0">
                <a:latin typeface="Helvetica" pitchFamily="2" charset="0"/>
              </a:rPr>
              <a:t>Diagnoses and Outcomes of Pediatric Admissions from AIC Kijabe Hospital Casualty </a:t>
            </a:r>
            <a:endParaRPr lang="en-US" sz="8000" b="1" i="1" dirty="0">
              <a:solidFill>
                <a:srgbClr val="002060"/>
              </a:solidFill>
              <a:latin typeface="Helvetica" pitchFamily="2" charset="0"/>
              <a:ea typeface="+mj-ea"/>
            </a:endParaRPr>
          </a:p>
        </p:txBody>
      </p:sp>
      <p:sp>
        <p:nvSpPr>
          <p:cNvPr id="3075" name="Rectangle 127"/>
          <p:cNvSpPr>
            <a:spLocks noChangeArrowheads="1"/>
          </p:cNvSpPr>
          <p:nvPr/>
        </p:nvSpPr>
        <p:spPr bwMode="auto">
          <a:xfrm>
            <a:off x="16329478" y="13076113"/>
            <a:ext cx="11884025" cy="1593850"/>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lstStyle>
            <a:defPPr>
              <a:defRPr kern="1200" smtId="4294967295"/>
            </a:defPPr>
          </a:lstStyle>
          <a:p>
            <a:pPr eaLnBrk="0" hangingPunct="0">
              <a:spcBef>
                <a:spcPct val="50000"/>
              </a:spcBef>
            </a:pPr>
            <a:endParaRPr lang="en-AU" sz="3600" dirty="0">
              <a:solidFill>
                <a:schemeClr val="accent3">
                  <a:lumMod val="75000"/>
                </a:schemeClr>
              </a:solidFill>
              <a:latin typeface="Arial"/>
            </a:endParaRPr>
          </a:p>
        </p:txBody>
      </p:sp>
      <p:sp>
        <p:nvSpPr>
          <p:cNvPr id="3076" name="Rectangle 128"/>
          <p:cNvSpPr>
            <a:spLocks noChangeArrowheads="1"/>
          </p:cNvSpPr>
          <p:nvPr/>
        </p:nvSpPr>
        <p:spPr bwMode="auto">
          <a:xfrm>
            <a:off x="587413" y="8906617"/>
            <a:ext cx="11884025" cy="1593850"/>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lstStyle>
            <a:defPPr>
              <a:defRPr kern="1200" smtId="4294967295"/>
            </a:defPPr>
          </a:lstStyle>
          <a:p>
            <a:pPr eaLnBrk="0" hangingPunct="0">
              <a:spcBef>
                <a:spcPct val="50000"/>
              </a:spcBef>
            </a:pPr>
            <a:r>
              <a:rPr lang="en-US" sz="4800" b="1" dirty="0">
                <a:solidFill>
                  <a:schemeClr val="accent3">
                    <a:lumMod val="75000"/>
                  </a:schemeClr>
                </a:solidFill>
                <a:latin typeface="Arial"/>
              </a:rPr>
              <a:t>Introduction</a:t>
            </a:r>
          </a:p>
        </p:txBody>
      </p:sp>
      <p:sp>
        <p:nvSpPr>
          <p:cNvPr id="3077" name="Rectangle 125"/>
          <p:cNvSpPr>
            <a:spLocks noChangeArrowheads="1"/>
          </p:cNvSpPr>
          <p:nvPr/>
        </p:nvSpPr>
        <p:spPr bwMode="auto">
          <a:xfrm>
            <a:off x="28218259" y="28800316"/>
            <a:ext cx="14882372" cy="1374884"/>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lstStyle>
            <a:defPPr>
              <a:defRPr kern="1200" smtId="4294967295"/>
            </a:defPPr>
          </a:lstStyle>
          <a:p>
            <a:pPr>
              <a:buFont typeface="+mj-lt"/>
              <a:buAutoNum type="arabicPeriod"/>
            </a:pPr>
            <a:r>
              <a:rPr lang="en-US" sz="2800" i="0" dirty="0" err="1">
                <a:solidFill>
                  <a:srgbClr val="333333"/>
                </a:solidFill>
                <a:effectLst/>
                <a:latin typeface="Helvetica" pitchFamily="2" charset="0"/>
              </a:rPr>
              <a:t>Kortz</a:t>
            </a:r>
            <a:r>
              <a:rPr lang="en-US" sz="2800" i="0" dirty="0">
                <a:solidFill>
                  <a:srgbClr val="333333"/>
                </a:solidFill>
                <a:effectLst/>
                <a:latin typeface="Helvetica" pitchFamily="2" charset="0"/>
              </a:rPr>
              <a:t>, Teresa </a:t>
            </a:r>
            <a:r>
              <a:rPr lang="en-US" sz="2800" i="0" dirty="0" err="1">
                <a:solidFill>
                  <a:srgbClr val="333333"/>
                </a:solidFill>
                <a:effectLst/>
                <a:latin typeface="Helvetica" pitchFamily="2" charset="0"/>
              </a:rPr>
              <a:t>BAbdul</a:t>
            </a:r>
            <a:r>
              <a:rPr lang="en-US" sz="2800" i="0" dirty="0">
                <a:solidFill>
                  <a:srgbClr val="333333"/>
                </a:solidFill>
                <a:effectLst/>
                <a:latin typeface="Helvetica" pitchFamily="2" charset="0"/>
              </a:rPr>
              <a:t>-Mumin, Alhassan et al. </a:t>
            </a:r>
            <a:r>
              <a:rPr lang="en-US" sz="2800" i="0" dirty="0">
                <a:solidFill>
                  <a:srgbClr val="666666"/>
                </a:solidFill>
                <a:effectLst/>
                <a:latin typeface="Helvetica" pitchFamily="2" charset="0"/>
              </a:rPr>
              <a:t>Prevalence, </a:t>
            </a:r>
            <a:r>
              <a:rPr lang="en-US" sz="2800" i="0" dirty="0" err="1">
                <a:solidFill>
                  <a:srgbClr val="666666"/>
                </a:solidFill>
                <a:effectLst/>
                <a:latin typeface="Helvetica" pitchFamily="2" charset="0"/>
              </a:rPr>
              <a:t>aetiology</a:t>
            </a:r>
            <a:r>
              <a:rPr lang="en-US" sz="2800" i="0" dirty="0">
                <a:solidFill>
                  <a:srgbClr val="666666"/>
                </a:solidFill>
                <a:effectLst/>
                <a:latin typeface="Helvetica" pitchFamily="2" charset="0"/>
              </a:rPr>
              <a:t>, and hospital outcomes of </a:t>
            </a:r>
            <a:r>
              <a:rPr lang="en-US" sz="2800" i="0" dirty="0" err="1">
                <a:solidFill>
                  <a:srgbClr val="666666"/>
                </a:solidFill>
                <a:effectLst/>
                <a:latin typeface="Helvetica" pitchFamily="2" charset="0"/>
              </a:rPr>
              <a:t>paediatric</a:t>
            </a:r>
            <a:r>
              <a:rPr lang="en-US" sz="2800" i="0" dirty="0">
                <a:solidFill>
                  <a:srgbClr val="666666"/>
                </a:solidFill>
                <a:effectLst/>
                <a:latin typeface="Helvetica" pitchFamily="2" charset="0"/>
              </a:rPr>
              <a:t> acute critical illness in resource-constrained settings (Global PARITY): a </a:t>
            </a:r>
            <a:r>
              <a:rPr lang="en-US" sz="2800" i="0" dirty="0" err="1">
                <a:solidFill>
                  <a:srgbClr val="666666"/>
                </a:solidFill>
                <a:effectLst/>
                <a:latin typeface="Helvetica" pitchFamily="2" charset="0"/>
              </a:rPr>
              <a:t>multicentre</a:t>
            </a:r>
            <a:r>
              <a:rPr lang="en-US" sz="2800" i="0" dirty="0">
                <a:solidFill>
                  <a:srgbClr val="666666"/>
                </a:solidFill>
                <a:effectLst/>
                <a:latin typeface="Helvetica" pitchFamily="2" charset="0"/>
              </a:rPr>
              <a:t>, international, point prevalence and prospective cohort study. </a:t>
            </a:r>
            <a:r>
              <a:rPr lang="en-US" sz="2800" i="0" dirty="0">
                <a:solidFill>
                  <a:srgbClr val="333333"/>
                </a:solidFill>
                <a:effectLst/>
                <a:latin typeface="Helvetica" pitchFamily="2" charset="0"/>
              </a:rPr>
              <a:t>The Lancet Global Health, Volume 13,  </a:t>
            </a:r>
          </a:p>
          <a:p>
            <a:r>
              <a:rPr lang="en-US" sz="2800" i="0" dirty="0">
                <a:solidFill>
                  <a:srgbClr val="333333"/>
                </a:solidFill>
                <a:effectLst/>
                <a:latin typeface="Helvetica" pitchFamily="2" charset="0"/>
              </a:rPr>
              <a:t>    Issue 2, e212 - e221</a:t>
            </a:r>
          </a:p>
          <a:p>
            <a:pPr>
              <a:buFont typeface="+mj-lt"/>
              <a:buAutoNum type="arabicPeriod"/>
            </a:pPr>
            <a:r>
              <a:rPr lang="en-US" sz="2400" i="0" dirty="0" err="1">
                <a:solidFill>
                  <a:srgbClr val="1B1B1B"/>
                </a:solidFill>
                <a:effectLst/>
                <a:latin typeface="Helvetica" pitchFamily="2" charset="0"/>
              </a:rPr>
              <a:t>Arugnolaro</a:t>
            </a:r>
            <a:r>
              <a:rPr lang="en-US" sz="2400" i="0" dirty="0">
                <a:solidFill>
                  <a:srgbClr val="1B1B1B"/>
                </a:solidFill>
                <a:effectLst/>
                <a:latin typeface="Helvetica" pitchFamily="2" charset="0"/>
              </a:rPr>
              <a:t> V, </a:t>
            </a:r>
            <a:r>
              <a:rPr lang="en-US" sz="2400" i="0" dirty="0" err="1">
                <a:solidFill>
                  <a:srgbClr val="1B1B1B"/>
                </a:solidFill>
                <a:effectLst/>
                <a:latin typeface="Helvetica" pitchFamily="2" charset="0"/>
              </a:rPr>
              <a:t>Fovino</a:t>
            </a:r>
            <a:r>
              <a:rPr lang="en-US" sz="2400" i="0" dirty="0">
                <a:solidFill>
                  <a:srgbClr val="1B1B1B"/>
                </a:solidFill>
                <a:effectLst/>
                <a:latin typeface="Helvetica" pitchFamily="2" charset="0"/>
              </a:rPr>
              <a:t> LN, </a:t>
            </a:r>
            <a:r>
              <a:rPr lang="en-US" sz="2400" i="0" dirty="0" err="1">
                <a:solidFill>
                  <a:srgbClr val="1B1B1B"/>
                </a:solidFill>
                <a:effectLst/>
                <a:latin typeface="Helvetica" pitchFamily="2" charset="0"/>
              </a:rPr>
              <a:t>Calgaro</a:t>
            </a:r>
            <a:r>
              <a:rPr lang="en-US" sz="2400" i="0" dirty="0">
                <a:solidFill>
                  <a:srgbClr val="1B1B1B"/>
                </a:solidFill>
                <a:effectLst/>
                <a:latin typeface="Helvetica" pitchFamily="2" charset="0"/>
              </a:rPr>
              <a:t> S, </a:t>
            </a:r>
            <a:r>
              <a:rPr lang="en-US" sz="2400" i="0" dirty="0" err="1">
                <a:solidFill>
                  <a:srgbClr val="1B1B1B"/>
                </a:solidFill>
                <a:effectLst/>
                <a:latin typeface="Helvetica" pitchFamily="2" charset="0"/>
              </a:rPr>
              <a:t>Putoto</a:t>
            </a:r>
            <a:r>
              <a:rPr lang="en-US" sz="2400" i="0" dirty="0">
                <a:solidFill>
                  <a:srgbClr val="1B1B1B"/>
                </a:solidFill>
                <a:effectLst/>
                <a:latin typeface="Helvetica" pitchFamily="2" charset="0"/>
              </a:rPr>
              <a:t> G, </a:t>
            </a:r>
            <a:r>
              <a:rPr lang="en-US" sz="2400" i="0" dirty="0" err="1">
                <a:solidFill>
                  <a:srgbClr val="1B1B1B"/>
                </a:solidFill>
                <a:effectLst/>
                <a:latin typeface="Helvetica" pitchFamily="2" charset="0"/>
              </a:rPr>
              <a:t>Muhelo</a:t>
            </a:r>
            <a:r>
              <a:rPr lang="en-US" sz="2400" i="0" dirty="0">
                <a:solidFill>
                  <a:srgbClr val="1B1B1B"/>
                </a:solidFill>
                <a:effectLst/>
                <a:latin typeface="Helvetica" pitchFamily="2" charset="0"/>
              </a:rPr>
              <a:t> AR, Gregori D, </a:t>
            </a:r>
            <a:r>
              <a:rPr lang="en-US" sz="2400" i="0" dirty="0" err="1">
                <a:solidFill>
                  <a:srgbClr val="1B1B1B"/>
                </a:solidFill>
                <a:effectLst/>
                <a:latin typeface="Helvetica" pitchFamily="2" charset="0"/>
              </a:rPr>
              <a:t>Azzolina</a:t>
            </a:r>
            <a:r>
              <a:rPr lang="en-US" sz="2400" i="0" dirty="0">
                <a:solidFill>
                  <a:srgbClr val="1B1B1B"/>
                </a:solidFill>
                <a:effectLst/>
                <a:latin typeface="Helvetica" pitchFamily="2" charset="0"/>
              </a:rPr>
              <a:t> D, </a:t>
            </a:r>
            <a:r>
              <a:rPr lang="en-US" sz="2400" i="0" dirty="0" err="1">
                <a:solidFill>
                  <a:srgbClr val="1B1B1B"/>
                </a:solidFill>
                <a:effectLst/>
                <a:latin typeface="Helvetica" pitchFamily="2" charset="0"/>
              </a:rPr>
              <a:t>Bressan</a:t>
            </a:r>
            <a:r>
              <a:rPr lang="en-US" sz="2400" i="0" dirty="0">
                <a:solidFill>
                  <a:srgbClr val="1B1B1B"/>
                </a:solidFill>
                <a:effectLst/>
                <a:latin typeface="Helvetica" pitchFamily="2" charset="0"/>
              </a:rPr>
              <a:t> S, Da </a:t>
            </a:r>
            <a:r>
              <a:rPr lang="en-US" sz="2400" i="0" dirty="0" err="1">
                <a:solidFill>
                  <a:srgbClr val="1B1B1B"/>
                </a:solidFill>
                <a:effectLst/>
                <a:latin typeface="Helvetica" pitchFamily="2" charset="0"/>
              </a:rPr>
              <a:t>Dalt</a:t>
            </a:r>
            <a:r>
              <a:rPr lang="en-US" sz="2400" i="0" dirty="0">
                <a:solidFill>
                  <a:srgbClr val="1B1B1B"/>
                </a:solidFill>
                <a:effectLst/>
                <a:latin typeface="Helvetica" pitchFamily="2" charset="0"/>
              </a:rPr>
              <a:t> L. Pediatric emergency care in a low-income country: Characteristics and outcomes of presentations to a tertiary-care emergency department in Mozambique. </a:t>
            </a:r>
            <a:r>
              <a:rPr lang="en-US" sz="2400" i="0" dirty="0" err="1">
                <a:solidFill>
                  <a:srgbClr val="1B1B1B"/>
                </a:solidFill>
                <a:effectLst/>
                <a:latin typeface="Helvetica" pitchFamily="2" charset="0"/>
              </a:rPr>
              <a:t>PLoS</a:t>
            </a:r>
            <a:r>
              <a:rPr lang="en-US" sz="2400" i="0" dirty="0">
                <a:solidFill>
                  <a:srgbClr val="1B1B1B"/>
                </a:solidFill>
                <a:effectLst/>
                <a:latin typeface="Helvetica" pitchFamily="2" charset="0"/>
              </a:rPr>
              <a:t> One. 2020 Nov 4;15(11):e0241209. </a:t>
            </a:r>
            <a:r>
              <a:rPr lang="en-US" sz="2400" i="0" dirty="0" err="1">
                <a:solidFill>
                  <a:srgbClr val="1B1B1B"/>
                </a:solidFill>
                <a:effectLst/>
                <a:latin typeface="Helvetica" pitchFamily="2" charset="0"/>
              </a:rPr>
              <a:t>doi</a:t>
            </a:r>
            <a:r>
              <a:rPr lang="en-US" sz="2400" i="0" dirty="0">
                <a:solidFill>
                  <a:srgbClr val="1B1B1B"/>
                </a:solidFill>
                <a:effectLst/>
                <a:latin typeface="Helvetica" pitchFamily="2" charset="0"/>
              </a:rPr>
              <a:t>: 10.1371/journal.pone.0241209. PMID: 33147242; PMCID: PMC7641453.</a:t>
            </a:r>
            <a:endParaRPr lang="en-US" sz="2400" i="0" dirty="0">
              <a:solidFill>
                <a:srgbClr val="333333"/>
              </a:solidFill>
              <a:effectLst/>
              <a:latin typeface="Helvetica" pitchFamily="2" charset="0"/>
            </a:endParaRPr>
          </a:p>
          <a:p>
            <a:pPr marL="0" marR="0" algn="l">
              <a:lnSpc>
                <a:spcPct val="115000"/>
              </a:lnSpc>
              <a:spcBef>
                <a:spcPts val="0"/>
              </a:spcBef>
              <a:spcAft>
                <a:spcPts val="1200"/>
              </a:spcAft>
            </a:pPr>
            <a:endParaRPr lang="en-US" sz="2800" dirty="0">
              <a:effectLst/>
              <a:latin typeface="Helvetica" pitchFamily="2" charset="0"/>
              <a:ea typeface="Roboto" panose="02000000000000000000" pitchFamily="2" charset="0"/>
              <a:cs typeface="Roboto" panose="02000000000000000000" pitchFamily="2" charset="0"/>
            </a:endParaRPr>
          </a:p>
        </p:txBody>
      </p:sp>
      <p:sp>
        <p:nvSpPr>
          <p:cNvPr id="3078" name="Rectangle 126"/>
          <p:cNvSpPr>
            <a:spLocks noChangeArrowheads="1"/>
          </p:cNvSpPr>
          <p:nvPr/>
        </p:nvSpPr>
        <p:spPr bwMode="auto">
          <a:xfrm>
            <a:off x="11658948" y="8806581"/>
            <a:ext cx="11884025" cy="1593850"/>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lstStyle>
            <a:defPPr>
              <a:defRPr kern="1200" smtId="4294967295"/>
            </a:defPPr>
          </a:lstStyle>
          <a:p>
            <a:pPr eaLnBrk="0" hangingPunct="0">
              <a:spcBef>
                <a:spcPct val="50000"/>
              </a:spcBef>
            </a:pPr>
            <a:r>
              <a:rPr lang="en-GB" sz="4800" b="1" dirty="0">
                <a:solidFill>
                  <a:schemeClr val="accent3">
                    <a:lumMod val="75000"/>
                  </a:schemeClr>
                </a:solidFill>
                <a:latin typeface="Arial"/>
              </a:rPr>
              <a:t>Results</a:t>
            </a:r>
          </a:p>
        </p:txBody>
      </p:sp>
      <p:sp>
        <p:nvSpPr>
          <p:cNvPr id="3079" name="Rectangle 131"/>
          <p:cNvSpPr>
            <a:spLocks noChangeArrowheads="1"/>
          </p:cNvSpPr>
          <p:nvPr/>
        </p:nvSpPr>
        <p:spPr bwMode="auto">
          <a:xfrm>
            <a:off x="27778492" y="8923641"/>
            <a:ext cx="10527869" cy="706516"/>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lstStyle>
            <a:defPPr>
              <a:defRPr kern="1200" smtId="4294967295"/>
            </a:defPPr>
          </a:lstStyle>
          <a:p>
            <a:pPr eaLnBrk="0" hangingPunct="0">
              <a:spcBef>
                <a:spcPct val="50000"/>
              </a:spcBef>
            </a:pPr>
            <a:r>
              <a:rPr lang="en-GB" sz="4800" b="1" dirty="0">
                <a:solidFill>
                  <a:schemeClr val="accent3">
                    <a:lumMod val="75000"/>
                  </a:schemeClr>
                </a:solidFill>
                <a:latin typeface="Arial"/>
              </a:rPr>
              <a:t>Conclusion</a:t>
            </a:r>
            <a:endParaRPr lang="en-AU" sz="4800" dirty="0">
              <a:solidFill>
                <a:schemeClr val="accent3">
                  <a:lumMod val="75000"/>
                </a:schemeClr>
              </a:solidFill>
              <a:latin typeface="Arial"/>
            </a:endParaRPr>
          </a:p>
        </p:txBody>
      </p:sp>
      <p:sp>
        <p:nvSpPr>
          <p:cNvPr id="3081" name="Text Box 161"/>
          <p:cNvSpPr txBox="1">
            <a:spLocks noChangeArrowheads="1"/>
          </p:cNvSpPr>
          <p:nvPr/>
        </p:nvSpPr>
        <p:spPr bwMode="auto">
          <a:xfrm>
            <a:off x="13760894" y="5509693"/>
            <a:ext cx="30175200" cy="165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360000" rIns="360000" bIns="360000" anchor="ctr">
            <a:spAutoFit/>
          </a:bodyPr>
          <a:lstStyle>
            <a:defPPr>
              <a:defRPr kern="1200" smtId="4294967295"/>
            </a:defPPr>
            <a:lvl1pPr eaLnBrk="0" hangingPunct="0">
              <a:defRPr sz="12600">
                <a:solidFill>
                  <a:schemeClr val="tx1"/>
                </a:solidFill>
                <a:latin typeface="Times New Roman" pitchFamily="18" charset="0"/>
              </a:defRPr>
            </a:lvl1pPr>
            <a:lvl2pPr marL="742950" indent="-285750" eaLnBrk="0" hangingPunct="0">
              <a:defRPr sz="12600">
                <a:solidFill>
                  <a:schemeClr val="tx1"/>
                </a:solidFill>
                <a:latin typeface="Times New Roman" pitchFamily="18" charset="0"/>
              </a:defRPr>
            </a:lvl2pPr>
            <a:lvl3pPr marL="1143000" indent="-228600" eaLnBrk="0" hangingPunct="0">
              <a:defRPr sz="12600">
                <a:solidFill>
                  <a:schemeClr val="tx1"/>
                </a:solidFill>
                <a:latin typeface="Times New Roman" pitchFamily="18" charset="0"/>
              </a:defRPr>
            </a:lvl3pPr>
            <a:lvl4pPr marL="1600200" indent="-228600" eaLnBrk="0" hangingPunct="0">
              <a:defRPr sz="12600">
                <a:solidFill>
                  <a:schemeClr val="tx1"/>
                </a:solidFill>
                <a:latin typeface="Times New Roman" pitchFamily="18" charset="0"/>
              </a:defRPr>
            </a:lvl4pPr>
            <a:lvl5pPr marL="2057400" indent="-228600" eaLnBrk="0" hangingPunct="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lgn="ctr"/>
            <a:r>
              <a:rPr lang="en-US" sz="6000" b="1" u="sng" dirty="0">
                <a:solidFill>
                  <a:schemeClr val="accent3">
                    <a:lumMod val="75000"/>
                  </a:schemeClr>
                </a:solidFill>
                <a:latin typeface="Arial" pitchFamily="34" charset="0"/>
                <a:cs typeface="Arial" pitchFamily="34" charset="0"/>
              </a:rPr>
              <a:t>Arianna Shirk</a:t>
            </a:r>
            <a:r>
              <a:rPr lang="en-US" sz="6000" b="1" dirty="0">
                <a:solidFill>
                  <a:schemeClr val="accent3">
                    <a:lumMod val="75000"/>
                  </a:schemeClr>
                </a:solidFill>
                <a:latin typeface="Arial" pitchFamily="34" charset="0"/>
                <a:cs typeface="Arial" pitchFamily="34" charset="0"/>
              </a:rPr>
              <a:t>, Caleb Karanja, Emily Hartford, Amelie von-Saint Andre von Armin</a:t>
            </a:r>
            <a:endParaRPr lang="en-GB" sz="6000" b="1" dirty="0">
              <a:solidFill>
                <a:schemeClr val="accent3">
                  <a:lumMod val="75000"/>
                </a:schemeClr>
              </a:solidFill>
              <a:latin typeface="Arial"/>
            </a:endParaRPr>
          </a:p>
        </p:txBody>
      </p:sp>
      <p:sp>
        <p:nvSpPr>
          <p:cNvPr id="3083" name="AutoShape 168"/>
          <p:cNvSpPr>
            <a:spLocks noChangeAspect="1" noChangeArrowheads="1" noTextEdit="1"/>
          </p:cNvSpPr>
          <p:nvPr/>
        </p:nvSpPr>
        <p:spPr bwMode="auto">
          <a:xfrm>
            <a:off x="37642800" y="838200"/>
            <a:ext cx="495141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3089" name="Text Box 713"/>
          <p:cNvSpPr txBox="1">
            <a:spLocks noChangeArrowheads="1"/>
          </p:cNvSpPr>
          <p:nvPr/>
        </p:nvSpPr>
        <p:spPr bwMode="auto">
          <a:xfrm>
            <a:off x="424460" y="9861429"/>
            <a:ext cx="11139921" cy="6810737"/>
          </a:xfrm>
          <a:prstGeom prst="rect">
            <a:avLst/>
          </a:prstGeom>
          <a:ln/>
        </p:spPr>
        <p:style>
          <a:lnRef idx="1">
            <a:schemeClr val="accent3"/>
          </a:lnRef>
          <a:fillRef idx="2">
            <a:schemeClr val="accent3"/>
          </a:fillRef>
          <a:effectRef idx="1">
            <a:schemeClr val="accent3"/>
          </a:effectRef>
          <a:fontRef idx="minor">
            <a:schemeClr val="dk1"/>
          </a:fontRef>
        </p:style>
        <p:txBody>
          <a:bodyPr lIns="171450" tIns="85725" rIns="171450" bIns="85725"/>
          <a:lstStyle>
            <a:defPPr>
              <a:defRPr kern="1200" smtId="4294967295"/>
            </a:defPPr>
            <a:lvl1pPr defTabSz="4703763" eaLnBrk="0" hangingPunct="0">
              <a:defRPr sz="12600">
                <a:solidFill>
                  <a:schemeClr val="tx1"/>
                </a:solidFill>
                <a:latin typeface="Times New Roman" pitchFamily="18" charset="0"/>
              </a:defRPr>
            </a:lvl1pPr>
            <a:lvl2pPr marL="742950" indent="-285750" defTabSz="4703763" eaLnBrk="0" hangingPunct="0">
              <a:defRPr sz="12600">
                <a:solidFill>
                  <a:schemeClr val="tx1"/>
                </a:solidFill>
                <a:latin typeface="Times New Roman" pitchFamily="18" charset="0"/>
              </a:defRPr>
            </a:lvl2pPr>
            <a:lvl3pPr marL="1143000" indent="-228600" defTabSz="4703763" eaLnBrk="0" hangingPunct="0">
              <a:defRPr sz="12600">
                <a:solidFill>
                  <a:schemeClr val="tx1"/>
                </a:solidFill>
                <a:latin typeface="Times New Roman" pitchFamily="18" charset="0"/>
              </a:defRPr>
            </a:lvl3pPr>
            <a:lvl4pPr marL="1600200" indent="-228600" defTabSz="4703763" eaLnBrk="0" hangingPunct="0">
              <a:defRPr sz="12600">
                <a:solidFill>
                  <a:schemeClr val="tx1"/>
                </a:solidFill>
                <a:latin typeface="Times New Roman" pitchFamily="18" charset="0"/>
              </a:defRPr>
            </a:lvl4pPr>
            <a:lvl5pPr marL="2057400" indent="-228600" defTabSz="4703763" eaLnBrk="0" hangingPunct="0">
              <a:defRPr sz="12600">
                <a:solidFill>
                  <a:schemeClr val="tx1"/>
                </a:solidFill>
                <a:latin typeface="Times New Roman" pitchFamily="18" charset="0"/>
              </a:defRPr>
            </a:lvl5pPr>
            <a:lvl6pPr marL="2514600" indent="-228600" defTabSz="4703763" eaLnBrk="0" fontAlgn="base" hangingPunct="0">
              <a:spcBef>
                <a:spcPct val="0"/>
              </a:spcBef>
              <a:spcAft>
                <a:spcPct val="0"/>
              </a:spcAft>
              <a:defRPr sz="12600">
                <a:solidFill>
                  <a:schemeClr val="tx1"/>
                </a:solidFill>
                <a:latin typeface="Times New Roman" pitchFamily="18" charset="0"/>
              </a:defRPr>
            </a:lvl6pPr>
            <a:lvl7pPr marL="2971800" indent="-228600" defTabSz="4703763" eaLnBrk="0" fontAlgn="base" hangingPunct="0">
              <a:spcBef>
                <a:spcPct val="0"/>
              </a:spcBef>
              <a:spcAft>
                <a:spcPct val="0"/>
              </a:spcAft>
              <a:defRPr sz="12600">
                <a:solidFill>
                  <a:schemeClr val="tx1"/>
                </a:solidFill>
                <a:latin typeface="Times New Roman" pitchFamily="18" charset="0"/>
              </a:defRPr>
            </a:lvl7pPr>
            <a:lvl8pPr marL="3429000" indent="-228600" defTabSz="4703763" eaLnBrk="0" fontAlgn="base" hangingPunct="0">
              <a:spcBef>
                <a:spcPct val="0"/>
              </a:spcBef>
              <a:spcAft>
                <a:spcPct val="0"/>
              </a:spcAft>
              <a:defRPr sz="12600">
                <a:solidFill>
                  <a:schemeClr val="tx1"/>
                </a:solidFill>
                <a:latin typeface="Times New Roman" pitchFamily="18" charset="0"/>
              </a:defRPr>
            </a:lvl8pPr>
            <a:lvl9pPr marL="3886200" indent="-228600" defTabSz="4703763" eaLnBrk="0" fontAlgn="base" hangingPunct="0">
              <a:spcBef>
                <a:spcPct val="0"/>
              </a:spcBef>
              <a:spcAft>
                <a:spcPct val="0"/>
              </a:spcAft>
              <a:defRPr sz="12600">
                <a:solidFill>
                  <a:schemeClr val="tx1"/>
                </a:solidFill>
                <a:latin typeface="Times New Roman" pitchFamily="18" charset="0"/>
              </a:defRPr>
            </a:lvl9pPr>
          </a:lstStyle>
          <a:p>
            <a:r>
              <a:rPr lang="en-US" sz="4400" dirty="0">
                <a:solidFill>
                  <a:srgbClr val="212121"/>
                </a:solidFill>
                <a:effectLst/>
                <a:latin typeface="Helvetica" pitchFamily="2" charset="0"/>
              </a:rPr>
              <a:t>Data from multiple countries in Sub-Saharan Africa show mortality early after hospital presentation, especially in Pediatric Patients and  31%-66% of inpatient mortality occurs within 24-48 hours. </a:t>
            </a:r>
            <a:r>
              <a:rPr lang="en-US" sz="4400" dirty="0">
                <a:solidFill>
                  <a:srgbClr val="212121"/>
                </a:solidFill>
                <a:latin typeface="Helvetica" pitchFamily="2" charset="0"/>
              </a:rPr>
              <a:t>Little data has been published about the cause, mortality rate and interventions at these hospitals to better understand care needs to improve morbidity and mortality.</a:t>
            </a:r>
            <a:endParaRPr lang="en-US" sz="4400" dirty="0">
              <a:solidFill>
                <a:srgbClr val="212121"/>
              </a:solidFill>
              <a:effectLst/>
              <a:latin typeface="Helvetica" pitchFamily="2" charset="0"/>
            </a:endParaRPr>
          </a:p>
        </p:txBody>
      </p:sp>
      <p:sp>
        <p:nvSpPr>
          <p:cNvPr id="3090" name="Text Box 811"/>
          <p:cNvSpPr txBox="1">
            <a:spLocks noChangeArrowheads="1"/>
          </p:cNvSpPr>
          <p:nvPr/>
        </p:nvSpPr>
        <p:spPr bwMode="auto">
          <a:xfrm>
            <a:off x="-1" y="17177573"/>
            <a:ext cx="17328699" cy="1474212"/>
          </a:xfrm>
          <a:prstGeom prst="rect">
            <a:avLst/>
          </a:prstGeom>
          <a:solidFill>
            <a:srgbClr val="C9E5EC"/>
          </a:solidFill>
          <a:ln w="28575">
            <a:noFill/>
            <a:miter lim="800000"/>
          </a:ln>
        </p:spPr>
        <p:txBody>
          <a:bodyPr wrap="square" lIns="103903" tIns="51952" rIns="103903" bIns="51952">
            <a:spAutoFit/>
          </a:bodyPr>
          <a:lstStyle>
            <a:defPPr>
              <a:defRPr kern="1200" smtId="4294967295"/>
            </a:defPPr>
            <a:lvl1pPr defTabSz="4937125" eaLnBrk="0" hangingPunct="0">
              <a:defRPr sz="12600">
                <a:solidFill>
                  <a:schemeClr val="tx1"/>
                </a:solidFill>
                <a:latin typeface="Times New Roman" pitchFamily="18" charset="0"/>
              </a:defRPr>
            </a:lvl1pPr>
            <a:lvl2pPr marL="742950" indent="-285750" defTabSz="4937125" eaLnBrk="0" hangingPunct="0">
              <a:defRPr sz="12600">
                <a:solidFill>
                  <a:schemeClr val="tx1"/>
                </a:solidFill>
                <a:latin typeface="Times New Roman" pitchFamily="18" charset="0"/>
              </a:defRPr>
            </a:lvl2pPr>
            <a:lvl3pPr marL="1143000" indent="-228600" defTabSz="4937125" eaLnBrk="0" hangingPunct="0">
              <a:defRPr sz="12600">
                <a:solidFill>
                  <a:schemeClr val="tx1"/>
                </a:solidFill>
                <a:latin typeface="Times New Roman" pitchFamily="18" charset="0"/>
              </a:defRPr>
            </a:lvl3pPr>
            <a:lvl4pPr marL="1600200" indent="-228600" defTabSz="4937125" eaLnBrk="0" hangingPunct="0">
              <a:defRPr sz="12600">
                <a:solidFill>
                  <a:schemeClr val="tx1"/>
                </a:solidFill>
                <a:latin typeface="Times New Roman" pitchFamily="18" charset="0"/>
              </a:defRPr>
            </a:lvl4pPr>
            <a:lvl5pPr marL="2057400" indent="-228600" defTabSz="4937125" eaLnBrk="0" hangingPunct="0">
              <a:defRPr sz="12600">
                <a:solidFill>
                  <a:schemeClr val="tx1"/>
                </a:solidFill>
                <a:latin typeface="Times New Roman" pitchFamily="18" charset="0"/>
              </a:defRPr>
            </a:lvl5pPr>
            <a:lvl6pPr marL="2514600" indent="-228600" defTabSz="4937125" eaLnBrk="0" fontAlgn="base" hangingPunct="0">
              <a:spcBef>
                <a:spcPct val="0"/>
              </a:spcBef>
              <a:spcAft>
                <a:spcPct val="0"/>
              </a:spcAft>
              <a:defRPr sz="12600">
                <a:solidFill>
                  <a:schemeClr val="tx1"/>
                </a:solidFill>
                <a:latin typeface="Times New Roman" pitchFamily="18" charset="0"/>
              </a:defRPr>
            </a:lvl6pPr>
            <a:lvl7pPr marL="2971800" indent="-228600" defTabSz="4937125" eaLnBrk="0" fontAlgn="base" hangingPunct="0">
              <a:spcBef>
                <a:spcPct val="0"/>
              </a:spcBef>
              <a:spcAft>
                <a:spcPct val="0"/>
              </a:spcAft>
              <a:defRPr sz="12600">
                <a:solidFill>
                  <a:schemeClr val="tx1"/>
                </a:solidFill>
                <a:latin typeface="Times New Roman" pitchFamily="18" charset="0"/>
              </a:defRPr>
            </a:lvl7pPr>
            <a:lvl8pPr marL="3429000" indent="-228600" defTabSz="4937125" eaLnBrk="0" fontAlgn="base" hangingPunct="0">
              <a:spcBef>
                <a:spcPct val="0"/>
              </a:spcBef>
              <a:spcAft>
                <a:spcPct val="0"/>
              </a:spcAft>
              <a:defRPr sz="12600">
                <a:solidFill>
                  <a:schemeClr val="tx1"/>
                </a:solidFill>
                <a:latin typeface="Times New Roman" pitchFamily="18" charset="0"/>
              </a:defRPr>
            </a:lvl8pPr>
            <a:lvl9pPr marL="3886200" indent="-228600" defTabSz="4937125" eaLnBrk="0" fontAlgn="base" hangingPunct="0">
              <a:spcBef>
                <a:spcPct val="0"/>
              </a:spcBef>
              <a:spcAft>
                <a:spcPct val="0"/>
              </a:spcAft>
              <a:defRPr sz="12600">
                <a:solidFill>
                  <a:schemeClr val="tx1"/>
                </a:solidFill>
                <a:latin typeface="Times New Roman" pitchFamily="18" charset="0"/>
              </a:defRPr>
            </a:lvl9pPr>
          </a:lstStyle>
          <a:p>
            <a:pPr eaLnBrk="1" hangingPunct="1">
              <a:lnSpc>
                <a:spcPct val="50000"/>
              </a:lnSpc>
              <a:spcBef>
                <a:spcPct val="50000"/>
              </a:spcBef>
            </a:pPr>
            <a:endParaRPr lang="en-US" sz="2400" b="1" dirty="0">
              <a:solidFill>
                <a:schemeClr val="accent3">
                  <a:lumMod val="75000"/>
                </a:schemeClr>
              </a:solidFill>
              <a:latin typeface="Arial"/>
            </a:endParaRPr>
          </a:p>
        </p:txBody>
      </p:sp>
      <p:sp>
        <p:nvSpPr>
          <p:cNvPr id="3094" name="Rectangle 128"/>
          <p:cNvSpPr>
            <a:spLocks noChangeArrowheads="1"/>
          </p:cNvSpPr>
          <p:nvPr/>
        </p:nvSpPr>
        <p:spPr bwMode="auto">
          <a:xfrm>
            <a:off x="524264" y="17344534"/>
            <a:ext cx="11884025" cy="4949825"/>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lstStyle>
            <a:defPPr>
              <a:defRPr kern="1200" smtId="4294967295"/>
            </a:defPPr>
          </a:lstStyle>
          <a:p>
            <a:pPr eaLnBrk="0" hangingPunct="0">
              <a:spcBef>
                <a:spcPct val="50000"/>
              </a:spcBef>
            </a:pPr>
            <a:r>
              <a:rPr lang="en-GB" sz="4800" b="1" dirty="0">
                <a:solidFill>
                  <a:schemeClr val="accent3">
                    <a:lumMod val="75000"/>
                  </a:schemeClr>
                </a:solidFill>
                <a:latin typeface="Arial"/>
              </a:rPr>
              <a:t>Methods</a:t>
            </a:r>
            <a:endParaRPr lang="en-US" sz="4800" b="1" dirty="0">
              <a:solidFill>
                <a:schemeClr val="accent3">
                  <a:lumMod val="75000"/>
                </a:schemeClr>
              </a:solidFill>
              <a:latin typeface="Arial"/>
            </a:endParaRPr>
          </a:p>
        </p:txBody>
      </p:sp>
      <p:sp>
        <p:nvSpPr>
          <p:cNvPr id="3095" name="Text Box 713"/>
          <p:cNvSpPr txBox="1">
            <a:spLocks noChangeArrowheads="1"/>
          </p:cNvSpPr>
          <p:nvPr/>
        </p:nvSpPr>
        <p:spPr bwMode="auto">
          <a:xfrm>
            <a:off x="46109" y="18851856"/>
            <a:ext cx="8194283" cy="11802333"/>
          </a:xfrm>
          <a:prstGeom prst="rect">
            <a:avLst/>
          </a:prstGeom>
          <a:ln/>
        </p:spPr>
        <p:style>
          <a:lnRef idx="1">
            <a:schemeClr val="accent3"/>
          </a:lnRef>
          <a:fillRef idx="2">
            <a:schemeClr val="accent3"/>
          </a:fillRef>
          <a:effectRef idx="1">
            <a:schemeClr val="accent3"/>
          </a:effectRef>
          <a:fontRef idx="minor">
            <a:schemeClr val="dk1"/>
          </a:fontRef>
        </p:style>
        <p:txBody>
          <a:bodyPr lIns="171450" tIns="85725" rIns="171450" bIns="85725"/>
          <a:lstStyle>
            <a:defPPr>
              <a:defRPr kern="1200" smtId="4294967295"/>
            </a:defPPr>
            <a:lvl1pPr defTabSz="4703763" eaLnBrk="0" hangingPunct="0">
              <a:defRPr sz="12600">
                <a:solidFill>
                  <a:schemeClr val="tx1"/>
                </a:solidFill>
                <a:latin typeface="Times New Roman" pitchFamily="18" charset="0"/>
              </a:defRPr>
            </a:lvl1pPr>
            <a:lvl2pPr marL="742950" indent="-285750" defTabSz="4703763" eaLnBrk="0" hangingPunct="0">
              <a:defRPr sz="12600">
                <a:solidFill>
                  <a:schemeClr val="tx1"/>
                </a:solidFill>
                <a:latin typeface="Times New Roman" pitchFamily="18" charset="0"/>
              </a:defRPr>
            </a:lvl2pPr>
            <a:lvl3pPr marL="1143000" indent="-228600" defTabSz="4703763" eaLnBrk="0" hangingPunct="0">
              <a:defRPr sz="12600">
                <a:solidFill>
                  <a:schemeClr val="tx1"/>
                </a:solidFill>
                <a:latin typeface="Times New Roman" pitchFamily="18" charset="0"/>
              </a:defRPr>
            </a:lvl3pPr>
            <a:lvl4pPr marL="1600200" indent="-228600" defTabSz="4703763" eaLnBrk="0" hangingPunct="0">
              <a:defRPr sz="12600">
                <a:solidFill>
                  <a:schemeClr val="tx1"/>
                </a:solidFill>
                <a:latin typeface="Times New Roman" pitchFamily="18" charset="0"/>
              </a:defRPr>
            </a:lvl4pPr>
            <a:lvl5pPr marL="2057400" indent="-228600" defTabSz="4703763" eaLnBrk="0" hangingPunct="0">
              <a:defRPr sz="12600">
                <a:solidFill>
                  <a:schemeClr val="tx1"/>
                </a:solidFill>
                <a:latin typeface="Times New Roman" pitchFamily="18" charset="0"/>
              </a:defRPr>
            </a:lvl5pPr>
            <a:lvl6pPr marL="2514600" indent="-228600" defTabSz="4703763" eaLnBrk="0" fontAlgn="base" hangingPunct="0">
              <a:spcBef>
                <a:spcPct val="0"/>
              </a:spcBef>
              <a:spcAft>
                <a:spcPct val="0"/>
              </a:spcAft>
              <a:defRPr sz="12600">
                <a:solidFill>
                  <a:schemeClr val="tx1"/>
                </a:solidFill>
                <a:latin typeface="Times New Roman" pitchFamily="18" charset="0"/>
              </a:defRPr>
            </a:lvl6pPr>
            <a:lvl7pPr marL="2971800" indent="-228600" defTabSz="4703763" eaLnBrk="0" fontAlgn="base" hangingPunct="0">
              <a:spcBef>
                <a:spcPct val="0"/>
              </a:spcBef>
              <a:spcAft>
                <a:spcPct val="0"/>
              </a:spcAft>
              <a:defRPr sz="12600">
                <a:solidFill>
                  <a:schemeClr val="tx1"/>
                </a:solidFill>
                <a:latin typeface="Times New Roman" pitchFamily="18" charset="0"/>
              </a:defRPr>
            </a:lvl7pPr>
            <a:lvl8pPr marL="3429000" indent="-228600" defTabSz="4703763" eaLnBrk="0" fontAlgn="base" hangingPunct="0">
              <a:spcBef>
                <a:spcPct val="0"/>
              </a:spcBef>
              <a:spcAft>
                <a:spcPct val="0"/>
              </a:spcAft>
              <a:defRPr sz="12600">
                <a:solidFill>
                  <a:schemeClr val="tx1"/>
                </a:solidFill>
                <a:latin typeface="Times New Roman" pitchFamily="18" charset="0"/>
              </a:defRPr>
            </a:lvl8pPr>
            <a:lvl9pPr marL="3886200" indent="-228600" defTabSz="4703763" eaLnBrk="0" fontAlgn="base" hangingPunct="0">
              <a:spcBef>
                <a:spcPct val="0"/>
              </a:spcBef>
              <a:spcAft>
                <a:spcPct val="0"/>
              </a:spcAft>
              <a:defRPr sz="12600">
                <a:solidFill>
                  <a:schemeClr val="tx1"/>
                </a:solidFill>
                <a:latin typeface="Times New Roman" pitchFamily="18" charset="0"/>
              </a:defRPr>
            </a:lvl9pPr>
          </a:lstStyle>
          <a:p>
            <a:pPr>
              <a:buFont typeface="Arial" panose="020B0604020202020204" pitchFamily="34" charset="0"/>
              <a:buChar char="•"/>
            </a:pPr>
            <a:r>
              <a:rPr lang="en-US" sz="4400" dirty="0">
                <a:latin typeface="Helvetica" pitchFamily="2" charset="0"/>
              </a:rPr>
              <a:t> We conducted a prospective  study patient diagnosis, interventions, outcome and </a:t>
            </a:r>
            <a:r>
              <a:rPr lang="en-US" sz="4400" dirty="0" err="1">
                <a:latin typeface="Helvetica" pitchFamily="2" charset="0"/>
              </a:rPr>
              <a:t>followup</a:t>
            </a:r>
            <a:r>
              <a:rPr lang="en-US" sz="4400" dirty="0">
                <a:latin typeface="Helvetica" pitchFamily="2" charset="0"/>
              </a:rPr>
              <a:t> functional scores s on all children presenting to the Casualty Department at AIC Kijabe Hospital. We performed </a:t>
            </a:r>
            <a:r>
              <a:rPr lang="en-US" sz="4400" dirty="0" err="1">
                <a:effectLst/>
                <a:latin typeface="Helvetica" pitchFamily="2" charset="0"/>
              </a:rPr>
              <a:t>etrospective</a:t>
            </a:r>
            <a:r>
              <a:rPr lang="en-US" sz="4400" dirty="0">
                <a:effectLst/>
                <a:latin typeface="Helvetica" pitchFamily="2" charset="0"/>
              </a:rPr>
              <a:t> analysis of all patients triaged to casualty. casualty visits and HDU/PICU admissions with outcomes at discharge at AIC Kijabe Hospital from 2020-2024. Data was  analyzed using STATA .</a:t>
            </a:r>
          </a:p>
          <a:p>
            <a:endParaRPr lang="en-US" sz="4400" dirty="0">
              <a:effectLst/>
              <a:latin typeface="Helvetica" pitchFamily="2"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05564DAE-1E11-4BFF-BAA8-2C324EC804DD}"/>
              </a:ext>
            </a:extLst>
          </p:cNvPr>
          <p:cNvSpPr/>
          <p:nvPr/>
        </p:nvSpPr>
        <p:spPr>
          <a:xfrm>
            <a:off x="11983899" y="9868067"/>
            <a:ext cx="15118323" cy="821763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4400" dirty="0">
                <a:effectLst/>
                <a:latin typeface="Helvetica" pitchFamily="2" charset="0"/>
              </a:rPr>
              <a:t>We analyzed 665 patients with a median age of 1 year with 71% from rural living environments. 614 of the casualty patients were admitted to hospital, with  65% of them being admitted to HDU/ICU. 8% of pediatric casualty patients were discharged home. Mortality of patients admitted from casualty was 9.2%. </a:t>
            </a:r>
            <a:r>
              <a:rPr lang="en-US" sz="4400" dirty="0">
                <a:latin typeface="Helvetica" pitchFamily="2" charset="0"/>
              </a:rPr>
              <a:t>R</a:t>
            </a:r>
            <a:r>
              <a:rPr lang="en-US" sz="4400" dirty="0">
                <a:effectLst/>
                <a:latin typeface="Helvetica" pitchFamily="2" charset="0"/>
              </a:rPr>
              <a:t>espiratory distress and neurologic diagnoses were the most common  diagnoses in casualty. Of the 430 patients admitted to PICU, average length of stay was 9 days (Range 0-107 days) with 12.8% mortality. Of those surviving  to discharge, 15 % had a decline in their POPC and PCPC scores from pre-illness baselines</a:t>
            </a:r>
            <a:br>
              <a:rPr lang="en-US" sz="4400" dirty="0">
                <a:effectLst/>
                <a:latin typeface="Helvetica" pitchFamily="2" charset="0"/>
              </a:rPr>
            </a:br>
            <a:endParaRPr lang="en-US" sz="4400" b="0" i="0" dirty="0">
              <a:effectLst/>
              <a:latin typeface="Helvetica" pitchFamily="2" charset="0"/>
              <a:cs typeface="Arial" panose="020B0604020202020204" pitchFamily="34" charset="0"/>
            </a:endParaRPr>
          </a:p>
        </p:txBody>
      </p:sp>
      <p:sp>
        <p:nvSpPr>
          <p:cNvPr id="3" name="Rectangle 2">
            <a:extLst>
              <a:ext uri="{FF2B5EF4-FFF2-40B4-BE49-F238E27FC236}">
                <a16:creationId xmlns:a16="http://schemas.microsoft.com/office/drawing/2014/main" id="{D30414E4-8E9B-473B-B2BD-711C77EB186F}"/>
              </a:ext>
            </a:extLst>
          </p:cNvPr>
          <p:cNvSpPr/>
          <p:nvPr/>
        </p:nvSpPr>
        <p:spPr>
          <a:xfrm>
            <a:off x="27778492" y="9904000"/>
            <a:ext cx="15726557" cy="415498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4400" dirty="0">
                <a:effectLst/>
                <a:latin typeface="Helvetica" pitchFamily="2" charset="0"/>
              </a:rPr>
              <a:t>Highest frequency diagnoses in casualty and then admitted to PICU would benefit from efficient and protocolized emergency support with focus on respiratory and neurologic conditions and then subspecialty protocols. Medical, surgical  teams should both  be incorporated into these trainings and protocols development</a:t>
            </a:r>
            <a:r>
              <a:rPr lang="en-US" sz="4400" dirty="0">
                <a:latin typeface="Helvetica" pitchFamily="2" charset="0"/>
              </a:rPr>
              <a:t>. </a:t>
            </a:r>
            <a:endParaRPr lang="en-US" sz="4400" dirty="0">
              <a:effectLst/>
              <a:latin typeface="Helvetica" pitchFamily="2" charset="0"/>
            </a:endParaRPr>
          </a:p>
        </p:txBody>
      </p:sp>
      <p:sp>
        <p:nvSpPr>
          <p:cNvPr id="24" name="Rectangle 126"/>
          <p:cNvSpPr>
            <a:spLocks noChangeArrowheads="1"/>
          </p:cNvSpPr>
          <p:nvPr/>
        </p:nvSpPr>
        <p:spPr bwMode="auto">
          <a:xfrm>
            <a:off x="12717074" y="19241145"/>
            <a:ext cx="16326303" cy="1593850"/>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lstStyle>
            <a:defPPr>
              <a:defRPr kern="1200" smtId="4294967295"/>
            </a:defPPr>
          </a:lstStyle>
          <a:p>
            <a:pPr eaLnBrk="0" hangingPunct="0">
              <a:spcBef>
                <a:spcPct val="50000"/>
              </a:spcBef>
            </a:pPr>
            <a:endParaRPr lang="en-GB" sz="4800" b="1" dirty="0">
              <a:solidFill>
                <a:schemeClr val="accent3">
                  <a:lumMod val="75000"/>
                </a:schemeClr>
              </a:solidFill>
              <a:latin typeface="Aria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879" y="2331423"/>
            <a:ext cx="10913715" cy="4656899"/>
          </a:xfrm>
          <a:prstGeom prst="rect">
            <a:avLst/>
          </a:prstGeom>
        </p:spPr>
      </p:pic>
      <p:pic>
        <p:nvPicPr>
          <p:cNvPr id="9" name="Picture 8">
            <a:extLst>
              <a:ext uri="{FF2B5EF4-FFF2-40B4-BE49-F238E27FC236}">
                <a16:creationId xmlns:a16="http://schemas.microsoft.com/office/drawing/2014/main" id="{8AA45784-5E1D-7AFB-2831-D9C1C5FA270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809551" y="19091350"/>
            <a:ext cx="18968941" cy="11323344"/>
          </a:xfrm>
          <a:prstGeom prst="rect">
            <a:avLst/>
          </a:prstGeom>
        </p:spPr>
      </p:pic>
      <p:pic>
        <p:nvPicPr>
          <p:cNvPr id="18" name="Picture 17">
            <a:extLst>
              <a:ext uri="{FF2B5EF4-FFF2-40B4-BE49-F238E27FC236}">
                <a16:creationId xmlns:a16="http://schemas.microsoft.com/office/drawing/2014/main" id="{1545C825-7A8A-9830-98B3-1605E3B4069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8213503" y="14804161"/>
            <a:ext cx="15153433" cy="12952682"/>
          </a:xfrm>
          <a:prstGeom prst="rect">
            <a:avLst/>
          </a:prstGeom>
        </p:spPr>
      </p:pic>
      <p:sp>
        <p:nvSpPr>
          <p:cNvPr id="19" name="TextBox 18">
            <a:extLst>
              <a:ext uri="{FF2B5EF4-FFF2-40B4-BE49-F238E27FC236}">
                <a16:creationId xmlns:a16="http://schemas.microsoft.com/office/drawing/2014/main" id="{070EB000-BF24-8A33-21F2-900316BDF076}"/>
              </a:ext>
            </a:extLst>
          </p:cNvPr>
          <p:cNvSpPr txBox="1"/>
          <p:nvPr/>
        </p:nvSpPr>
        <p:spPr>
          <a:xfrm>
            <a:off x="39225705" y="24203594"/>
            <a:ext cx="3122613" cy="2246769"/>
          </a:xfrm>
          <a:prstGeom prst="rect">
            <a:avLst/>
          </a:prstGeom>
          <a:noFill/>
        </p:spPr>
        <p:txBody>
          <a:bodyPr wrap="square" rtlCol="0">
            <a:spAutoFit/>
          </a:bodyPr>
          <a:lstStyle/>
          <a:p>
            <a:r>
              <a:rPr lang="en-US" sz="2800" dirty="0">
                <a:latin typeface="Helvetica" pitchFamily="2" charset="0"/>
              </a:rPr>
              <a:t>Other symptoms:</a:t>
            </a:r>
          </a:p>
          <a:p>
            <a:r>
              <a:rPr lang="en-US" sz="2800" dirty="0">
                <a:latin typeface="Helvetica" pitchFamily="2" charset="0"/>
              </a:rPr>
              <a:t>Vomiting</a:t>
            </a:r>
          </a:p>
          <a:p>
            <a:r>
              <a:rPr lang="en-US" sz="2800" dirty="0">
                <a:latin typeface="Helvetica" pitchFamily="2" charset="0"/>
              </a:rPr>
              <a:t>Abdominal Pain</a:t>
            </a:r>
          </a:p>
          <a:p>
            <a:r>
              <a:rPr lang="en-US" sz="2800" dirty="0">
                <a:latin typeface="Helvetica" pitchFamily="2" charset="0"/>
              </a:rPr>
              <a:t>Irritability</a:t>
            </a:r>
          </a:p>
          <a:p>
            <a:r>
              <a:rPr lang="en-US" sz="2800" dirty="0">
                <a:latin typeface="Helvetica" pitchFamily="2" charset="0"/>
              </a:rPr>
              <a:t>Dysuria</a:t>
            </a:r>
          </a:p>
        </p:txBody>
      </p:sp>
      <p:sp>
        <p:nvSpPr>
          <p:cNvPr id="20" name="Rectangle 131">
            <a:extLst>
              <a:ext uri="{FF2B5EF4-FFF2-40B4-BE49-F238E27FC236}">
                <a16:creationId xmlns:a16="http://schemas.microsoft.com/office/drawing/2014/main" id="{434430BB-BAC2-6526-2E3F-30FDAEAEBC6B}"/>
              </a:ext>
            </a:extLst>
          </p:cNvPr>
          <p:cNvSpPr>
            <a:spLocks noChangeArrowheads="1"/>
          </p:cNvSpPr>
          <p:nvPr/>
        </p:nvSpPr>
        <p:spPr bwMode="auto">
          <a:xfrm>
            <a:off x="28697836" y="27744742"/>
            <a:ext cx="10527869" cy="706516"/>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lstStyle>
            <a:defPPr>
              <a:defRPr kern="1200" smtId="4294967295"/>
            </a:defPPr>
          </a:lstStyle>
          <a:p>
            <a:pPr eaLnBrk="0" hangingPunct="0">
              <a:spcBef>
                <a:spcPct val="50000"/>
              </a:spcBef>
            </a:pPr>
            <a:r>
              <a:rPr lang="en-GB" sz="4800" b="1" dirty="0">
                <a:solidFill>
                  <a:schemeClr val="accent3">
                    <a:lumMod val="75000"/>
                  </a:schemeClr>
                </a:solidFill>
                <a:latin typeface="Arial"/>
              </a:rPr>
              <a:t>References</a:t>
            </a:r>
            <a:endParaRPr lang="en-AU" sz="4800" dirty="0">
              <a:solidFill>
                <a:schemeClr val="accent3">
                  <a:lumMod val="75000"/>
                </a:schemeClr>
              </a:solidFill>
              <a:latin typeface="Arial"/>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a="http://schemas.openxmlformats.org/drawingml/2006/main" name="Medical design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cal design template">
      <a:majorFont>
        <a:latin typeface="Tahoma"/>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4806950" rtl="0" eaLnBrk="0" fontAlgn="base" latinLnBrk="0" hangingPunct="0">
          <a:lnSpc>
            <a:spcPct val="100000"/>
          </a:lnSpc>
          <a:spcBef>
            <a:spcPct val="0"/>
          </a:spcBef>
          <a:spcAft>
            <a:spcPct val="0"/>
          </a:spcAft>
          <a:buClrTx/>
          <a:buSzTx/>
          <a:buFontTx/>
          <a:buNone/>
          <a:tabLst/>
          <a:defRPr kumimoji="0" lang="en-US" sz="12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4806950" rtl="0" eaLnBrk="0" fontAlgn="base" latinLnBrk="0" hangingPunct="0">
          <a:lnSpc>
            <a:spcPct val="100000"/>
          </a:lnSpc>
          <a:spcBef>
            <a:spcPct val="0"/>
          </a:spcBef>
          <a:spcAft>
            <a:spcPct val="0"/>
          </a:spcAft>
          <a:buClrTx/>
          <a:buSzTx/>
          <a:buFontTx/>
          <a:buNone/>
          <a:tabLst/>
          <a:defRPr kumimoji="0" lang="en-US" sz="12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edical design templat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Medical design template</Template>
  <TotalTime>13264</TotalTime>
  <Words>457</Words>
  <Application>Microsoft Macintosh PowerPoint</Application>
  <PresentationFormat>Custom</PresentationFormat>
  <Paragraphs>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Helvetica</vt:lpstr>
      <vt:lpstr>Tahoma</vt:lpstr>
      <vt:lpstr>Times New Roman</vt:lpstr>
      <vt:lpstr>Wingdings</vt:lpstr>
      <vt:lpstr>Medical design template</vt:lpstr>
      <vt:lpstr>PowerPoint Presentation</vt:lpstr>
    </vt:vector>
  </TitlesOfParts>
  <Manager/>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David Shirk</cp:lastModifiedBy>
  <cp:revision>56</cp:revision>
  <dcterms:modified xsi:type="dcterms:W3CDTF">2025-03-11T12:59:48Z</dcterms:modified>
  <cp:category>templates for scientific poster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TC011408271033</vt:lpwstr>
  </property>
</Properties>
</file>