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5"/>
  </p:notesMasterIdLst>
  <p:handoutMasterIdLst>
    <p:handoutMasterId r:id="rId6"/>
  </p:handoutMasterIdLst>
  <p:sldIdLst>
    <p:sldId id="256" r:id="rId4"/>
  </p:sldIdLst>
  <p:sldSz cx="32918400" cy="21945600"/>
  <p:notesSz cx="7035800" cy="9283700"/>
  <p:defaultTextStyle>
    <a:defPPr>
      <a:defRPr lang="en-US"/>
    </a:defPPr>
    <a:lvl1pPr algn="l" rtl="0" eaLnBrk="0" fontAlgn="base" hangingPunct="0">
      <a:spcBef>
        <a:spcPct val="0"/>
      </a:spcBef>
      <a:spcAft>
        <a:spcPct val="0"/>
      </a:spcAft>
      <a:defRPr sz="2400" kern="1200">
        <a:solidFill>
          <a:schemeClr val="tx1"/>
        </a:solidFill>
        <a:latin typeface="Helvetica"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Helvetica"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Helvetica"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Helvetica"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Helvetica"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Helvetica"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Helvetica"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Helvetica"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Helvetica" panose="020B060402020202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Untitled Section" id="{107AE8FF-A865-4123-9877-8248AA9955A6}">
          <p14:sldIdLst>
            <p14:sldId id="256"/>
          </p14:sldIdLst>
        </p14:section>
      </p14:sectionLst>
    </p:ext>
    <p:ext uri="{EFAFB233-063F-42B5-8137-9DF3F51BA10A}">
      <p15:sldGuideLst xmlns:p15="http://schemas.microsoft.com/office/powerpoint/2012/main">
        <p15:guide id="1" orient="horz" pos="6912">
          <p15:clr>
            <a:srgbClr val="A4A3A4"/>
          </p15:clr>
        </p15:guide>
        <p15:guide id="2"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1935"/>
    <a:srgbClr val="616161"/>
    <a:srgbClr val="E9EEAF"/>
    <a:srgbClr val="AF0538"/>
    <a:srgbClr val="A09C00"/>
    <a:srgbClr val="CCCC00"/>
    <a:srgbClr val="800000"/>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53" autoAdjust="0"/>
    <p:restoredTop sz="94672"/>
  </p:normalViewPr>
  <p:slideViewPr>
    <p:cSldViewPr snapToGrid="0">
      <p:cViewPr>
        <p:scale>
          <a:sx n="35" d="100"/>
          <a:sy n="35" d="100"/>
        </p:scale>
        <p:origin x="168" y="-552"/>
      </p:cViewPr>
      <p:guideLst>
        <p:guide orient="horz" pos="6912"/>
        <p:guide pos="10368"/>
      </p:guideLst>
    </p:cSldViewPr>
  </p:slideViewPr>
  <p:notesTextViewPr>
    <p:cViewPr>
      <p:scale>
        <a:sx n="100" d="100"/>
        <a:sy n="100" d="100"/>
      </p:scale>
      <p:origin x="0" y="0"/>
    </p:cViewPr>
  </p:notesTextViewPr>
  <p:gridSpacing cx="1828800" cy="18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43A4AC8A-4655-4B52-AE61-B51032379997}"/>
              </a:ext>
            </a:extLst>
          </p:cNvPr>
          <p:cNvSpPr>
            <a:spLocks noGrp="1" noChangeArrowheads="1"/>
          </p:cNvSpPr>
          <p:nvPr>
            <p:ph type="hdr" sz="quarter"/>
          </p:nvPr>
        </p:nvSpPr>
        <p:spPr bwMode="auto">
          <a:xfrm>
            <a:off x="0" y="0"/>
            <a:ext cx="3048000"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3208" tIns="46604" rIns="93208" bIns="46604" numCol="1" anchor="t" anchorCtr="0" compatLnSpc="1">
            <a:prstTxWarp prst="textNoShape">
              <a:avLst/>
            </a:prstTxWarp>
          </a:bodyPr>
          <a:lstStyle>
            <a:lvl1pPr defTabSz="931863" eaLnBrk="1" hangingPunct="1">
              <a:defRPr sz="1200">
                <a:latin typeface="Times New Roman" charset="0"/>
                <a:ea typeface="ＭＳ Ｐゴシック" charset="0"/>
                <a:cs typeface="+mn-cs"/>
              </a:defRPr>
            </a:lvl1pPr>
          </a:lstStyle>
          <a:p>
            <a:pPr>
              <a:defRPr/>
            </a:pPr>
            <a:endParaRPr lang="en-US" dirty="0"/>
          </a:p>
        </p:txBody>
      </p:sp>
      <p:sp>
        <p:nvSpPr>
          <p:cNvPr id="4099" name="Rectangle 3">
            <a:extLst>
              <a:ext uri="{FF2B5EF4-FFF2-40B4-BE49-F238E27FC236}">
                <a16:creationId xmlns:a16="http://schemas.microsoft.com/office/drawing/2014/main" id="{91606962-CAE7-47AA-AF00-95F0CFD3A838}"/>
              </a:ext>
            </a:extLst>
          </p:cNvPr>
          <p:cNvSpPr>
            <a:spLocks noGrp="1" noChangeArrowheads="1"/>
          </p:cNvSpPr>
          <p:nvPr>
            <p:ph type="dt" sz="quarter" idx="1"/>
          </p:nvPr>
        </p:nvSpPr>
        <p:spPr bwMode="auto">
          <a:xfrm>
            <a:off x="3987800" y="0"/>
            <a:ext cx="3048000"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3208" tIns="46604" rIns="93208" bIns="46604" numCol="1" anchor="t" anchorCtr="0" compatLnSpc="1">
            <a:prstTxWarp prst="textNoShape">
              <a:avLst/>
            </a:prstTxWarp>
          </a:bodyPr>
          <a:lstStyle>
            <a:lvl1pPr algn="r" defTabSz="931863" eaLnBrk="1" hangingPunct="1">
              <a:defRPr sz="1200">
                <a:latin typeface="Times New Roman" charset="0"/>
                <a:ea typeface="ＭＳ Ｐゴシック" charset="0"/>
                <a:cs typeface="+mn-cs"/>
              </a:defRPr>
            </a:lvl1pPr>
          </a:lstStyle>
          <a:p>
            <a:pPr>
              <a:defRPr/>
            </a:pPr>
            <a:endParaRPr lang="en-US" dirty="0"/>
          </a:p>
        </p:txBody>
      </p:sp>
      <p:sp>
        <p:nvSpPr>
          <p:cNvPr id="4100" name="Rectangle 4">
            <a:extLst>
              <a:ext uri="{FF2B5EF4-FFF2-40B4-BE49-F238E27FC236}">
                <a16:creationId xmlns:a16="http://schemas.microsoft.com/office/drawing/2014/main" id="{A3B1E9FB-506A-41BB-ABB9-9A323A25DEDD}"/>
              </a:ext>
            </a:extLst>
          </p:cNvPr>
          <p:cNvSpPr>
            <a:spLocks noGrp="1" noChangeArrowheads="1"/>
          </p:cNvSpPr>
          <p:nvPr>
            <p:ph type="ftr" sz="quarter" idx="2"/>
          </p:nvPr>
        </p:nvSpPr>
        <p:spPr bwMode="auto">
          <a:xfrm>
            <a:off x="0" y="8820150"/>
            <a:ext cx="3048000"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3208" tIns="46604" rIns="93208" bIns="46604" numCol="1" anchor="b" anchorCtr="0" compatLnSpc="1">
            <a:prstTxWarp prst="textNoShape">
              <a:avLst/>
            </a:prstTxWarp>
          </a:bodyPr>
          <a:lstStyle>
            <a:lvl1pPr defTabSz="931863" eaLnBrk="1" hangingPunct="1">
              <a:defRPr sz="1200">
                <a:latin typeface="Times New Roman" charset="0"/>
                <a:ea typeface="ＭＳ Ｐゴシック" charset="0"/>
                <a:cs typeface="+mn-cs"/>
              </a:defRPr>
            </a:lvl1pPr>
          </a:lstStyle>
          <a:p>
            <a:pPr>
              <a:defRPr/>
            </a:pPr>
            <a:endParaRPr lang="en-US" dirty="0"/>
          </a:p>
        </p:txBody>
      </p:sp>
      <p:sp>
        <p:nvSpPr>
          <p:cNvPr id="4101" name="Rectangle 5">
            <a:extLst>
              <a:ext uri="{FF2B5EF4-FFF2-40B4-BE49-F238E27FC236}">
                <a16:creationId xmlns:a16="http://schemas.microsoft.com/office/drawing/2014/main" id="{9D9EF11F-3C3C-4556-AD65-96642DC70EAE}"/>
              </a:ext>
            </a:extLst>
          </p:cNvPr>
          <p:cNvSpPr>
            <a:spLocks noGrp="1" noChangeArrowheads="1"/>
          </p:cNvSpPr>
          <p:nvPr>
            <p:ph type="sldNum" sz="quarter" idx="3"/>
          </p:nvPr>
        </p:nvSpPr>
        <p:spPr bwMode="auto">
          <a:xfrm>
            <a:off x="3987800" y="8820150"/>
            <a:ext cx="3048000" cy="46355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3208" tIns="46604" rIns="93208" bIns="46604"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fld id="{AE02121A-B5CE-4114-A87C-AFF8FAF96C2D}" type="slidenum">
              <a:rPr lang="en-US" altLang="en-US"/>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2E2CEF-98B9-4245-A907-ED8BA3A71854}"/>
              </a:ext>
            </a:extLst>
          </p:cNvPr>
          <p:cNvSpPr>
            <a:spLocks noGrp="1"/>
          </p:cNvSpPr>
          <p:nvPr>
            <p:ph type="hdr" sz="quarter"/>
          </p:nvPr>
        </p:nvSpPr>
        <p:spPr>
          <a:xfrm>
            <a:off x="0" y="0"/>
            <a:ext cx="3049588" cy="465138"/>
          </a:xfrm>
          <a:prstGeom prst="rect">
            <a:avLst/>
          </a:prstGeom>
        </p:spPr>
        <p:txBody>
          <a:bodyPr vert="horz" lIns="91440" tIns="45720" rIns="91440" bIns="45720" rtlCol="0"/>
          <a:lstStyle>
            <a:lvl1pPr algn="l" eaLnBrk="1" hangingPunct="1">
              <a:defRPr sz="1200"/>
            </a:lvl1pPr>
          </a:lstStyle>
          <a:p>
            <a:pPr>
              <a:defRPr/>
            </a:pPr>
            <a:endParaRPr lang="en-US" dirty="0"/>
          </a:p>
        </p:txBody>
      </p:sp>
      <p:sp>
        <p:nvSpPr>
          <p:cNvPr id="3" name="Date Placeholder 2">
            <a:extLst>
              <a:ext uri="{FF2B5EF4-FFF2-40B4-BE49-F238E27FC236}">
                <a16:creationId xmlns:a16="http://schemas.microsoft.com/office/drawing/2014/main" id="{54A8EBB9-12C2-476C-9CB9-E6617FB891B6}"/>
              </a:ext>
            </a:extLst>
          </p:cNvPr>
          <p:cNvSpPr>
            <a:spLocks noGrp="1"/>
          </p:cNvSpPr>
          <p:nvPr>
            <p:ph type="dt" idx="1"/>
          </p:nvPr>
        </p:nvSpPr>
        <p:spPr>
          <a:xfrm>
            <a:off x="3984625" y="0"/>
            <a:ext cx="3049588" cy="465138"/>
          </a:xfrm>
          <a:prstGeom prst="rect">
            <a:avLst/>
          </a:prstGeom>
        </p:spPr>
        <p:txBody>
          <a:bodyPr vert="horz" lIns="91440" tIns="45720" rIns="91440" bIns="45720" rtlCol="0"/>
          <a:lstStyle>
            <a:lvl1pPr algn="r" eaLnBrk="1" hangingPunct="1">
              <a:defRPr sz="1200"/>
            </a:lvl1pPr>
          </a:lstStyle>
          <a:p>
            <a:pPr>
              <a:defRPr/>
            </a:pPr>
            <a:fld id="{A9255D18-5DB7-4F38-8198-A41B89D25B23}" type="datetimeFigureOut">
              <a:rPr lang="en-US"/>
              <a:pPr>
                <a:defRPr/>
              </a:pPr>
              <a:t>3/14/2025</a:t>
            </a:fld>
            <a:endParaRPr lang="en-US" dirty="0"/>
          </a:p>
        </p:txBody>
      </p:sp>
      <p:sp>
        <p:nvSpPr>
          <p:cNvPr id="4" name="Slide Image Placeholder 3">
            <a:extLst>
              <a:ext uri="{FF2B5EF4-FFF2-40B4-BE49-F238E27FC236}">
                <a16:creationId xmlns:a16="http://schemas.microsoft.com/office/drawing/2014/main" id="{04FB2328-C0EF-4AFC-B78B-A916098F7AEB}"/>
              </a:ext>
            </a:extLst>
          </p:cNvPr>
          <p:cNvSpPr>
            <a:spLocks noGrp="1" noRot="1" noChangeAspect="1"/>
          </p:cNvSpPr>
          <p:nvPr>
            <p:ph type="sldImg" idx="2"/>
          </p:nvPr>
        </p:nvSpPr>
        <p:spPr>
          <a:xfrm>
            <a:off x="1166813" y="1160463"/>
            <a:ext cx="4702175" cy="313372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35D6ACC1-FFFA-4CE7-890D-1BF0930A6B6A}"/>
              </a:ext>
            </a:extLst>
          </p:cNvPr>
          <p:cNvSpPr>
            <a:spLocks noGrp="1"/>
          </p:cNvSpPr>
          <p:nvPr>
            <p:ph type="body" sz="quarter" idx="3"/>
          </p:nvPr>
        </p:nvSpPr>
        <p:spPr>
          <a:xfrm>
            <a:off x="703263" y="4467225"/>
            <a:ext cx="5629275" cy="3656013"/>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6B5B60F-46E6-4AD0-8BBB-19BE528CB06B}"/>
              </a:ext>
            </a:extLst>
          </p:cNvPr>
          <p:cNvSpPr>
            <a:spLocks noGrp="1"/>
          </p:cNvSpPr>
          <p:nvPr>
            <p:ph type="ftr" sz="quarter" idx="4"/>
          </p:nvPr>
        </p:nvSpPr>
        <p:spPr>
          <a:xfrm>
            <a:off x="0" y="8818563"/>
            <a:ext cx="3049588" cy="465137"/>
          </a:xfrm>
          <a:prstGeom prst="rect">
            <a:avLst/>
          </a:prstGeom>
        </p:spPr>
        <p:txBody>
          <a:bodyPr vert="horz" lIns="91440" tIns="45720" rIns="91440" bIns="45720" rtlCol="0" anchor="b"/>
          <a:lstStyle>
            <a:lvl1pPr algn="l" eaLnBrk="1" hangingPunct="1">
              <a:defRPr sz="1200"/>
            </a:lvl1pPr>
          </a:lstStyle>
          <a:p>
            <a:pPr>
              <a:defRPr/>
            </a:pPr>
            <a:endParaRPr lang="en-US" dirty="0"/>
          </a:p>
        </p:txBody>
      </p:sp>
      <p:sp>
        <p:nvSpPr>
          <p:cNvPr id="7" name="Slide Number Placeholder 6">
            <a:extLst>
              <a:ext uri="{FF2B5EF4-FFF2-40B4-BE49-F238E27FC236}">
                <a16:creationId xmlns:a16="http://schemas.microsoft.com/office/drawing/2014/main" id="{62F8A8F9-7A00-4CAE-B7A3-5B9A54AFAEA9}"/>
              </a:ext>
            </a:extLst>
          </p:cNvPr>
          <p:cNvSpPr>
            <a:spLocks noGrp="1"/>
          </p:cNvSpPr>
          <p:nvPr>
            <p:ph type="sldNum" sz="quarter" idx="5"/>
          </p:nvPr>
        </p:nvSpPr>
        <p:spPr>
          <a:xfrm>
            <a:off x="3984625" y="8818563"/>
            <a:ext cx="3049588" cy="46513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01D35586-7B06-4F61-A892-A080942594C7}"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92659D68-C606-4F7F-8956-FA529239CB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341D9EF9-8AC1-4EED-BA85-A9CF184EF8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5124" name="Slide Number Placeholder 3">
            <a:extLst>
              <a:ext uri="{FF2B5EF4-FFF2-40B4-BE49-F238E27FC236}">
                <a16:creationId xmlns:a16="http://schemas.microsoft.com/office/drawing/2014/main" id="{673AA413-EEB6-4F70-B18D-4FC534BF48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Helvetica" panose="020B0604020202020204" pitchFamily="34" charset="0"/>
                <a:ea typeface="MS PGothic" panose="020B0600070205080204" pitchFamily="34" charset="-128"/>
              </a:defRPr>
            </a:lvl1pPr>
            <a:lvl2pPr marL="742950" indent="-285750">
              <a:defRPr sz="2400">
                <a:solidFill>
                  <a:schemeClr val="tx1"/>
                </a:solidFill>
                <a:latin typeface="Helvetica" panose="020B0604020202020204" pitchFamily="34" charset="0"/>
                <a:ea typeface="MS PGothic" panose="020B0600070205080204" pitchFamily="34" charset="-128"/>
              </a:defRPr>
            </a:lvl2pPr>
            <a:lvl3pPr marL="1143000" indent="-228600">
              <a:defRPr sz="2400">
                <a:solidFill>
                  <a:schemeClr val="tx1"/>
                </a:solidFill>
                <a:latin typeface="Helvetica" panose="020B0604020202020204" pitchFamily="34" charset="0"/>
                <a:ea typeface="MS PGothic" panose="020B0600070205080204" pitchFamily="34" charset="-128"/>
              </a:defRPr>
            </a:lvl3pPr>
            <a:lvl4pPr marL="1600200" indent="-228600">
              <a:defRPr sz="2400">
                <a:solidFill>
                  <a:schemeClr val="tx1"/>
                </a:solidFill>
                <a:latin typeface="Helvetica" panose="020B0604020202020204" pitchFamily="34" charset="0"/>
                <a:ea typeface="MS PGothic" panose="020B0600070205080204" pitchFamily="34" charset="-128"/>
              </a:defRPr>
            </a:lvl4pPr>
            <a:lvl5pPr marL="2057400" indent="-228600">
              <a:defRPr sz="24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fld id="{31A28BB5-9F45-458C-8E8E-676C6B74AD68}" type="slidenum">
              <a:rPr lang="en-US" altLang="en-US" sz="1200"/>
              <a:pPr/>
              <a:t>1</a:t>
            </a:fld>
            <a:endParaRPr lang="en-US" alt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3" y="6816725"/>
            <a:ext cx="27981275" cy="4705350"/>
          </a:xfrm>
        </p:spPr>
        <p:txBody>
          <a:bodyPr/>
          <a:lstStyle/>
          <a:p>
            <a:r>
              <a:rPr lang="en-US"/>
              <a:t>Click to edit Master title style</a:t>
            </a:r>
          </a:p>
        </p:txBody>
      </p:sp>
      <p:sp>
        <p:nvSpPr>
          <p:cNvPr id="3" name="Subtitle 2"/>
          <p:cNvSpPr>
            <a:spLocks noGrp="1"/>
          </p:cNvSpPr>
          <p:nvPr>
            <p:ph type="subTitle" idx="1"/>
          </p:nvPr>
        </p:nvSpPr>
        <p:spPr>
          <a:xfrm>
            <a:off x="4937125" y="12436475"/>
            <a:ext cx="23044150" cy="56070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7BC0E118-4362-4A90-BB51-72D1ACC8BCD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22FFEAC4-3D00-4C2E-BC13-33472CFDF81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F6DCBA7B-3553-43AD-906B-56C1CB698B30}"/>
              </a:ext>
            </a:extLst>
          </p:cNvPr>
          <p:cNvSpPr>
            <a:spLocks noGrp="1" noChangeArrowheads="1"/>
          </p:cNvSpPr>
          <p:nvPr>
            <p:ph type="sldNum" sz="quarter" idx="12"/>
          </p:nvPr>
        </p:nvSpPr>
        <p:spPr>
          <a:ln/>
        </p:spPr>
        <p:txBody>
          <a:bodyPr/>
          <a:lstStyle>
            <a:lvl1pPr>
              <a:defRPr/>
            </a:lvl1pPr>
          </a:lstStyle>
          <a:p>
            <a:fld id="{9CE773CC-AD24-4B0C-A3C1-CEAE96B49D17}" type="slidenum">
              <a:rPr lang="en-US" altLang="en-US"/>
              <a:pPr/>
              <a:t>‹#›</a:t>
            </a:fld>
            <a:endParaRPr lang="en-US" altLang="en-US" dirty="0"/>
          </a:p>
        </p:txBody>
      </p:sp>
    </p:spTree>
    <p:extLst>
      <p:ext uri="{BB962C8B-B14F-4D97-AF65-F5344CB8AC3E}">
        <p14:creationId xmlns:p14="http://schemas.microsoft.com/office/powerpoint/2010/main" val="258693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018FBF7-59FF-4602-BB44-61C6EC813C3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273F6E0E-C92B-49FE-8867-AF082E21CB5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C93EA5BA-3D8B-4698-9EA0-671DD382853A}"/>
              </a:ext>
            </a:extLst>
          </p:cNvPr>
          <p:cNvSpPr>
            <a:spLocks noGrp="1" noChangeArrowheads="1"/>
          </p:cNvSpPr>
          <p:nvPr>
            <p:ph type="sldNum" sz="quarter" idx="12"/>
          </p:nvPr>
        </p:nvSpPr>
        <p:spPr>
          <a:ln/>
        </p:spPr>
        <p:txBody>
          <a:bodyPr/>
          <a:lstStyle>
            <a:lvl1pPr>
              <a:defRPr/>
            </a:lvl1pPr>
          </a:lstStyle>
          <a:p>
            <a:fld id="{47CA06F1-7DEE-4239-AE33-C3C18418A053}" type="slidenum">
              <a:rPr lang="en-US" altLang="en-US"/>
              <a:pPr/>
              <a:t>‹#›</a:t>
            </a:fld>
            <a:endParaRPr lang="en-US" altLang="en-US" dirty="0"/>
          </a:p>
        </p:txBody>
      </p:sp>
    </p:spTree>
    <p:extLst>
      <p:ext uri="{BB962C8B-B14F-4D97-AF65-F5344CB8AC3E}">
        <p14:creationId xmlns:p14="http://schemas.microsoft.com/office/powerpoint/2010/main" val="2124734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55313" y="1951038"/>
            <a:ext cx="6994525" cy="175561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70150" y="1951038"/>
            <a:ext cx="20832763" cy="175561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AFC3B57-A0B2-41C7-AC79-C1680005AEA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C6685C95-47FA-42A9-BFC5-A81D93D96219}"/>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70507704-B2BB-4191-90BB-430B6854A515}"/>
              </a:ext>
            </a:extLst>
          </p:cNvPr>
          <p:cNvSpPr>
            <a:spLocks noGrp="1" noChangeArrowheads="1"/>
          </p:cNvSpPr>
          <p:nvPr>
            <p:ph type="sldNum" sz="quarter" idx="12"/>
          </p:nvPr>
        </p:nvSpPr>
        <p:spPr>
          <a:ln/>
        </p:spPr>
        <p:txBody>
          <a:bodyPr/>
          <a:lstStyle>
            <a:lvl1pPr>
              <a:defRPr/>
            </a:lvl1pPr>
          </a:lstStyle>
          <a:p>
            <a:fld id="{EB1CE1B5-83E1-4120-9979-89B98ECD71AC}" type="slidenum">
              <a:rPr lang="en-US" altLang="en-US"/>
              <a:pPr/>
              <a:t>‹#›</a:t>
            </a:fld>
            <a:endParaRPr lang="en-US" altLang="en-US" dirty="0"/>
          </a:p>
        </p:txBody>
      </p:sp>
    </p:spTree>
    <p:extLst>
      <p:ext uri="{BB962C8B-B14F-4D97-AF65-F5344CB8AC3E}">
        <p14:creationId xmlns:p14="http://schemas.microsoft.com/office/powerpoint/2010/main" val="3876712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C2F477E-400E-4BD3-AA7E-9BC2635F822E}"/>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B9D73586-91E7-4D3D-A988-376B7703D90A}"/>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279A01D9-B182-462F-9160-5611F31D7D3E}"/>
              </a:ext>
            </a:extLst>
          </p:cNvPr>
          <p:cNvSpPr>
            <a:spLocks noGrp="1" noChangeArrowheads="1"/>
          </p:cNvSpPr>
          <p:nvPr>
            <p:ph type="sldNum" sz="quarter" idx="12"/>
          </p:nvPr>
        </p:nvSpPr>
        <p:spPr>
          <a:ln/>
        </p:spPr>
        <p:txBody>
          <a:bodyPr/>
          <a:lstStyle>
            <a:lvl1pPr>
              <a:defRPr/>
            </a:lvl1pPr>
          </a:lstStyle>
          <a:p>
            <a:fld id="{B073B9DE-DEDF-4A76-A5B6-41B6BB7A3A6D}" type="slidenum">
              <a:rPr lang="en-US" altLang="en-US"/>
              <a:pPr/>
              <a:t>‹#›</a:t>
            </a:fld>
            <a:endParaRPr lang="en-US" altLang="en-US" dirty="0"/>
          </a:p>
        </p:txBody>
      </p:sp>
    </p:spTree>
    <p:extLst>
      <p:ext uri="{BB962C8B-B14F-4D97-AF65-F5344CB8AC3E}">
        <p14:creationId xmlns:p14="http://schemas.microsoft.com/office/powerpoint/2010/main" val="468133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1763"/>
            <a:ext cx="27981275" cy="43592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600325" y="9301163"/>
            <a:ext cx="27981275" cy="4800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197B1DA-FCB1-43F6-B169-60E9D7C17F5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a:extLst>
              <a:ext uri="{FF2B5EF4-FFF2-40B4-BE49-F238E27FC236}">
                <a16:creationId xmlns:a16="http://schemas.microsoft.com/office/drawing/2014/main" id="{A49A1B2F-DE97-478E-BC69-C52FC4D1194B}"/>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a:extLst>
              <a:ext uri="{FF2B5EF4-FFF2-40B4-BE49-F238E27FC236}">
                <a16:creationId xmlns:a16="http://schemas.microsoft.com/office/drawing/2014/main" id="{2FE53691-74C6-43C0-A2A9-12739D5977D6}"/>
              </a:ext>
            </a:extLst>
          </p:cNvPr>
          <p:cNvSpPr>
            <a:spLocks noGrp="1" noChangeArrowheads="1"/>
          </p:cNvSpPr>
          <p:nvPr>
            <p:ph type="sldNum" sz="quarter" idx="12"/>
          </p:nvPr>
        </p:nvSpPr>
        <p:spPr>
          <a:ln/>
        </p:spPr>
        <p:txBody>
          <a:bodyPr/>
          <a:lstStyle>
            <a:lvl1pPr>
              <a:defRPr/>
            </a:lvl1pPr>
          </a:lstStyle>
          <a:p>
            <a:fld id="{29264FF0-AA35-4ED9-B684-984E87CD775D}" type="slidenum">
              <a:rPr lang="en-US" altLang="en-US"/>
              <a:pPr/>
              <a:t>‹#›</a:t>
            </a:fld>
            <a:endParaRPr lang="en-US" altLang="en-US" dirty="0"/>
          </a:p>
        </p:txBody>
      </p:sp>
    </p:spTree>
    <p:extLst>
      <p:ext uri="{BB962C8B-B14F-4D97-AF65-F5344CB8AC3E}">
        <p14:creationId xmlns:p14="http://schemas.microsoft.com/office/powerpoint/2010/main" val="930960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70150" y="6340475"/>
            <a:ext cx="13912850" cy="1316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35400" y="6340475"/>
            <a:ext cx="13914438" cy="13166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AAD96DB-6B87-4559-9101-2627F03DAEB8}"/>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CD933755-078E-4603-807C-5D2D9C98AE71}"/>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F5400AD7-CA75-46D8-8D18-42A752C68D44}"/>
              </a:ext>
            </a:extLst>
          </p:cNvPr>
          <p:cNvSpPr>
            <a:spLocks noGrp="1" noChangeArrowheads="1"/>
          </p:cNvSpPr>
          <p:nvPr>
            <p:ph type="sldNum" sz="quarter" idx="12"/>
          </p:nvPr>
        </p:nvSpPr>
        <p:spPr>
          <a:ln/>
        </p:spPr>
        <p:txBody>
          <a:bodyPr/>
          <a:lstStyle>
            <a:lvl1pPr>
              <a:defRPr/>
            </a:lvl1pPr>
          </a:lstStyle>
          <a:p>
            <a:fld id="{6B93D38E-FAF7-4392-A4CC-5ADD9BF07B4E}" type="slidenum">
              <a:rPr lang="en-US" altLang="en-US"/>
              <a:pPr/>
              <a:t>‹#›</a:t>
            </a:fld>
            <a:endParaRPr lang="en-US" altLang="en-US" dirty="0"/>
          </a:p>
        </p:txBody>
      </p:sp>
    </p:spTree>
    <p:extLst>
      <p:ext uri="{BB962C8B-B14F-4D97-AF65-F5344CB8AC3E}">
        <p14:creationId xmlns:p14="http://schemas.microsoft.com/office/powerpoint/2010/main" val="108316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9475"/>
            <a:ext cx="29625925"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6238" y="4911725"/>
            <a:ext cx="14544675"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46238" y="6959600"/>
            <a:ext cx="14544675"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725" y="4911725"/>
            <a:ext cx="14549438" cy="20478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6722725" y="6959600"/>
            <a:ext cx="14549438" cy="126444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2D7CE31-612E-4D2A-92F3-4A1D21F8D30B}"/>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a:extLst>
              <a:ext uri="{FF2B5EF4-FFF2-40B4-BE49-F238E27FC236}">
                <a16:creationId xmlns:a16="http://schemas.microsoft.com/office/drawing/2014/main" id="{40B6A9E0-5C9F-45C1-BD22-4F273A2BBEA6}"/>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a:extLst>
              <a:ext uri="{FF2B5EF4-FFF2-40B4-BE49-F238E27FC236}">
                <a16:creationId xmlns:a16="http://schemas.microsoft.com/office/drawing/2014/main" id="{A4324673-561E-4AD8-BDB5-B9062C329980}"/>
              </a:ext>
            </a:extLst>
          </p:cNvPr>
          <p:cNvSpPr>
            <a:spLocks noGrp="1" noChangeArrowheads="1"/>
          </p:cNvSpPr>
          <p:nvPr>
            <p:ph type="sldNum" sz="quarter" idx="12"/>
          </p:nvPr>
        </p:nvSpPr>
        <p:spPr>
          <a:ln/>
        </p:spPr>
        <p:txBody>
          <a:bodyPr/>
          <a:lstStyle>
            <a:lvl1pPr>
              <a:defRPr/>
            </a:lvl1pPr>
          </a:lstStyle>
          <a:p>
            <a:fld id="{8E3A3507-0608-435D-B835-86BFCA8F7C60}" type="slidenum">
              <a:rPr lang="en-US" altLang="en-US"/>
              <a:pPr/>
              <a:t>‹#›</a:t>
            </a:fld>
            <a:endParaRPr lang="en-US" altLang="en-US" dirty="0"/>
          </a:p>
        </p:txBody>
      </p:sp>
    </p:spTree>
    <p:extLst>
      <p:ext uri="{BB962C8B-B14F-4D97-AF65-F5344CB8AC3E}">
        <p14:creationId xmlns:p14="http://schemas.microsoft.com/office/powerpoint/2010/main" val="1209999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DA72A14-E823-44B9-BE85-78F8E5F86711}"/>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a:extLst>
              <a:ext uri="{FF2B5EF4-FFF2-40B4-BE49-F238E27FC236}">
                <a16:creationId xmlns:a16="http://schemas.microsoft.com/office/drawing/2014/main" id="{B3AC645C-3DEA-4B07-9790-7B83FFEDB4AC}"/>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a:extLst>
              <a:ext uri="{FF2B5EF4-FFF2-40B4-BE49-F238E27FC236}">
                <a16:creationId xmlns:a16="http://schemas.microsoft.com/office/drawing/2014/main" id="{6807B81F-57A6-4375-BAD2-6285C69A0A2F}"/>
              </a:ext>
            </a:extLst>
          </p:cNvPr>
          <p:cNvSpPr>
            <a:spLocks noGrp="1" noChangeArrowheads="1"/>
          </p:cNvSpPr>
          <p:nvPr>
            <p:ph type="sldNum" sz="quarter" idx="12"/>
          </p:nvPr>
        </p:nvSpPr>
        <p:spPr>
          <a:ln/>
        </p:spPr>
        <p:txBody>
          <a:bodyPr/>
          <a:lstStyle>
            <a:lvl1pPr>
              <a:defRPr/>
            </a:lvl1pPr>
          </a:lstStyle>
          <a:p>
            <a:fld id="{34840785-5126-4965-ACC8-B7A0AFD43994}" type="slidenum">
              <a:rPr lang="en-US" altLang="en-US"/>
              <a:pPr/>
              <a:t>‹#›</a:t>
            </a:fld>
            <a:endParaRPr lang="en-US" altLang="en-US" dirty="0"/>
          </a:p>
        </p:txBody>
      </p:sp>
    </p:spTree>
    <p:extLst>
      <p:ext uri="{BB962C8B-B14F-4D97-AF65-F5344CB8AC3E}">
        <p14:creationId xmlns:p14="http://schemas.microsoft.com/office/powerpoint/2010/main" val="3060222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12F6A84-C770-478D-A64A-7FEA6997BDC6}"/>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a:extLst>
              <a:ext uri="{FF2B5EF4-FFF2-40B4-BE49-F238E27FC236}">
                <a16:creationId xmlns:a16="http://schemas.microsoft.com/office/drawing/2014/main" id="{B9F16F3C-744A-415F-85B6-165012954A90}"/>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a:extLst>
              <a:ext uri="{FF2B5EF4-FFF2-40B4-BE49-F238E27FC236}">
                <a16:creationId xmlns:a16="http://schemas.microsoft.com/office/drawing/2014/main" id="{7742A4CE-19EE-489F-9558-4F7CEB2A7052}"/>
              </a:ext>
            </a:extLst>
          </p:cNvPr>
          <p:cNvSpPr>
            <a:spLocks noGrp="1" noChangeArrowheads="1"/>
          </p:cNvSpPr>
          <p:nvPr>
            <p:ph type="sldNum" sz="quarter" idx="12"/>
          </p:nvPr>
        </p:nvSpPr>
        <p:spPr>
          <a:ln/>
        </p:spPr>
        <p:txBody>
          <a:bodyPr/>
          <a:lstStyle>
            <a:lvl1pPr>
              <a:defRPr/>
            </a:lvl1pPr>
          </a:lstStyle>
          <a:p>
            <a:fld id="{64E2D989-09D3-4A3F-8E1C-4A716136E07F}" type="slidenum">
              <a:rPr lang="en-US" altLang="en-US"/>
              <a:pPr/>
              <a:t>‹#›</a:t>
            </a:fld>
            <a:endParaRPr lang="en-US" altLang="en-US" dirty="0"/>
          </a:p>
        </p:txBody>
      </p:sp>
    </p:spTree>
    <p:extLst>
      <p:ext uri="{BB962C8B-B14F-4D97-AF65-F5344CB8AC3E}">
        <p14:creationId xmlns:p14="http://schemas.microsoft.com/office/powerpoint/2010/main" val="2089912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8" y="873125"/>
            <a:ext cx="10829925" cy="3719513"/>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2869863" y="873125"/>
            <a:ext cx="18402300" cy="187309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6238" y="4592638"/>
            <a:ext cx="10829925" cy="150114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B19CA8C-7D2A-4166-800B-256C4E8EA502}"/>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9FED9858-839B-494A-8DBF-3121F31D1071}"/>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8F04B0CE-AAFB-4307-B421-B0767D7919B3}"/>
              </a:ext>
            </a:extLst>
          </p:cNvPr>
          <p:cNvSpPr>
            <a:spLocks noGrp="1" noChangeArrowheads="1"/>
          </p:cNvSpPr>
          <p:nvPr>
            <p:ph type="sldNum" sz="quarter" idx="12"/>
          </p:nvPr>
        </p:nvSpPr>
        <p:spPr>
          <a:ln/>
        </p:spPr>
        <p:txBody>
          <a:bodyPr/>
          <a:lstStyle>
            <a:lvl1pPr>
              <a:defRPr/>
            </a:lvl1pPr>
          </a:lstStyle>
          <a:p>
            <a:fld id="{DCB004BA-5C17-4370-A52D-B6852136879B}" type="slidenum">
              <a:rPr lang="en-US" altLang="en-US"/>
              <a:pPr/>
              <a:t>‹#›</a:t>
            </a:fld>
            <a:endParaRPr lang="en-US" altLang="en-US" dirty="0"/>
          </a:p>
        </p:txBody>
      </p:sp>
    </p:spTree>
    <p:extLst>
      <p:ext uri="{BB962C8B-B14F-4D97-AF65-F5344CB8AC3E}">
        <p14:creationId xmlns:p14="http://schemas.microsoft.com/office/powerpoint/2010/main" val="2509802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0" y="15362238"/>
            <a:ext cx="19751675" cy="181292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6451600" y="1960563"/>
            <a:ext cx="19751675" cy="1316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6451600" y="17175163"/>
            <a:ext cx="19751675" cy="2576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7560F1D-6757-4ADA-A45A-FC6EFD42898D}"/>
              </a:ext>
            </a:extLst>
          </p:cNvPr>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a:extLst>
              <a:ext uri="{FF2B5EF4-FFF2-40B4-BE49-F238E27FC236}">
                <a16:creationId xmlns:a16="http://schemas.microsoft.com/office/drawing/2014/main" id="{06A95520-3114-44E0-8132-149733D2EBB2}"/>
              </a:ext>
            </a:extLst>
          </p:cNvPr>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a:extLst>
              <a:ext uri="{FF2B5EF4-FFF2-40B4-BE49-F238E27FC236}">
                <a16:creationId xmlns:a16="http://schemas.microsoft.com/office/drawing/2014/main" id="{31461125-795A-4536-A59F-A0BCB46D7DAF}"/>
              </a:ext>
            </a:extLst>
          </p:cNvPr>
          <p:cNvSpPr>
            <a:spLocks noGrp="1" noChangeArrowheads="1"/>
          </p:cNvSpPr>
          <p:nvPr>
            <p:ph type="sldNum" sz="quarter" idx="12"/>
          </p:nvPr>
        </p:nvSpPr>
        <p:spPr>
          <a:ln/>
        </p:spPr>
        <p:txBody>
          <a:bodyPr/>
          <a:lstStyle>
            <a:lvl1pPr>
              <a:defRPr/>
            </a:lvl1pPr>
          </a:lstStyle>
          <a:p>
            <a:fld id="{1C4E758D-0718-4516-8DC0-B3C4FEF69FCE}" type="slidenum">
              <a:rPr lang="en-US" altLang="en-US"/>
              <a:pPr/>
              <a:t>‹#›</a:t>
            </a:fld>
            <a:endParaRPr lang="en-US" altLang="en-US" dirty="0"/>
          </a:p>
        </p:txBody>
      </p:sp>
    </p:spTree>
    <p:extLst>
      <p:ext uri="{BB962C8B-B14F-4D97-AF65-F5344CB8AC3E}">
        <p14:creationId xmlns:p14="http://schemas.microsoft.com/office/powerpoint/2010/main" val="898035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2EF144B-24A4-4C2B-A3DA-04175D662B28}"/>
              </a:ext>
            </a:extLst>
          </p:cNvPr>
          <p:cNvSpPr>
            <a:spLocks noGrp="1" noChangeArrowheads="1"/>
          </p:cNvSpPr>
          <p:nvPr>
            <p:ph type="title"/>
          </p:nvPr>
        </p:nvSpPr>
        <p:spPr bwMode="auto">
          <a:xfrm>
            <a:off x="2470150" y="1951038"/>
            <a:ext cx="27979688"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180" tIns="188090" rIns="376180" bIns="18809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B32AC35-0F71-4F55-88DC-B7B1CD6BDF39}"/>
              </a:ext>
            </a:extLst>
          </p:cNvPr>
          <p:cNvSpPr>
            <a:spLocks noGrp="1" noChangeArrowheads="1"/>
          </p:cNvSpPr>
          <p:nvPr>
            <p:ph type="body" idx="1"/>
          </p:nvPr>
        </p:nvSpPr>
        <p:spPr bwMode="auto">
          <a:xfrm>
            <a:off x="2470150" y="6340475"/>
            <a:ext cx="27979688" cy="131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376180" tIns="188090" rIns="376180" bIns="18809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98EA1340-716B-49F4-BECC-D739E8F5ABFE}"/>
              </a:ext>
            </a:extLst>
          </p:cNvPr>
          <p:cNvSpPr>
            <a:spLocks noGrp="1" noChangeArrowheads="1"/>
          </p:cNvSpPr>
          <p:nvPr>
            <p:ph type="dt" sz="half" idx="2"/>
          </p:nvPr>
        </p:nvSpPr>
        <p:spPr bwMode="auto">
          <a:xfrm>
            <a:off x="2470150" y="19994563"/>
            <a:ext cx="6858000" cy="1463675"/>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376180" tIns="188090" rIns="376180" bIns="188090" numCol="1" anchor="t" anchorCtr="0" compatLnSpc="1">
            <a:prstTxWarp prst="textNoShape">
              <a:avLst/>
            </a:prstTxWarp>
          </a:bodyPr>
          <a:lstStyle>
            <a:lvl1pPr defTabSz="3762375" eaLnBrk="1" hangingPunct="1">
              <a:defRPr sz="5800">
                <a:latin typeface="+mn-lt"/>
                <a:ea typeface="ＭＳ Ｐゴシック" charset="0"/>
                <a:cs typeface="+mn-cs"/>
              </a:defRPr>
            </a:lvl1pPr>
          </a:lstStyle>
          <a:p>
            <a:pPr>
              <a:defRPr/>
            </a:pPr>
            <a:endParaRPr lang="en-US" dirty="0"/>
          </a:p>
        </p:txBody>
      </p:sp>
      <p:sp>
        <p:nvSpPr>
          <p:cNvPr id="1029" name="Rectangle 5">
            <a:extLst>
              <a:ext uri="{FF2B5EF4-FFF2-40B4-BE49-F238E27FC236}">
                <a16:creationId xmlns:a16="http://schemas.microsoft.com/office/drawing/2014/main" id="{88C4ADC3-EFD4-4DBA-B561-71FC8C4CE48E}"/>
              </a:ext>
            </a:extLst>
          </p:cNvPr>
          <p:cNvSpPr>
            <a:spLocks noGrp="1" noChangeArrowheads="1"/>
          </p:cNvSpPr>
          <p:nvPr>
            <p:ph type="ftr" sz="quarter" idx="3"/>
          </p:nvPr>
        </p:nvSpPr>
        <p:spPr bwMode="auto">
          <a:xfrm>
            <a:off x="11247438" y="19994563"/>
            <a:ext cx="10425112" cy="1463675"/>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376180" tIns="188090" rIns="376180" bIns="188090" numCol="1" anchor="t" anchorCtr="0" compatLnSpc="1">
            <a:prstTxWarp prst="textNoShape">
              <a:avLst/>
            </a:prstTxWarp>
          </a:bodyPr>
          <a:lstStyle>
            <a:lvl1pPr algn="ctr" defTabSz="3762375" eaLnBrk="1" hangingPunct="1">
              <a:defRPr sz="5800">
                <a:latin typeface="+mn-lt"/>
                <a:ea typeface="ＭＳ Ｐゴシック" charset="0"/>
                <a:cs typeface="+mn-cs"/>
              </a:defRPr>
            </a:lvl1pPr>
          </a:lstStyle>
          <a:p>
            <a:pPr>
              <a:defRPr/>
            </a:pPr>
            <a:endParaRPr lang="en-US" dirty="0"/>
          </a:p>
        </p:txBody>
      </p:sp>
      <p:sp>
        <p:nvSpPr>
          <p:cNvPr id="1030" name="Rectangle 6">
            <a:extLst>
              <a:ext uri="{FF2B5EF4-FFF2-40B4-BE49-F238E27FC236}">
                <a16:creationId xmlns:a16="http://schemas.microsoft.com/office/drawing/2014/main" id="{026C48CA-C4A2-4438-BF0F-DA9A25D1A199}"/>
              </a:ext>
            </a:extLst>
          </p:cNvPr>
          <p:cNvSpPr>
            <a:spLocks noGrp="1" noChangeArrowheads="1"/>
          </p:cNvSpPr>
          <p:nvPr>
            <p:ph type="sldNum" sz="quarter" idx="4"/>
          </p:nvPr>
        </p:nvSpPr>
        <p:spPr bwMode="auto">
          <a:xfrm>
            <a:off x="23591838" y="19994563"/>
            <a:ext cx="6858000" cy="1463675"/>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376180" tIns="188090" rIns="376180" bIns="188090" numCol="1" anchor="t" anchorCtr="0" compatLnSpc="1">
            <a:prstTxWarp prst="textNoShape">
              <a:avLst/>
            </a:prstTxWarp>
          </a:bodyPr>
          <a:lstStyle>
            <a:lvl1pPr algn="r" defTabSz="3762375" eaLnBrk="1" hangingPunct="1">
              <a:defRPr sz="5800">
                <a:latin typeface="Times New Roman" panose="02020603050405020304" pitchFamily="18" charset="0"/>
              </a:defRPr>
            </a:lvl1pPr>
          </a:lstStyle>
          <a:p>
            <a:fld id="{8581D196-A343-4CB8-A9F8-728B36E32185}"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375" rtl="0" eaLnBrk="0" fontAlgn="base" hangingPunct="0">
        <a:spcBef>
          <a:spcPct val="0"/>
        </a:spcBef>
        <a:spcAft>
          <a:spcPct val="0"/>
        </a:spcAft>
        <a:defRPr sz="18100">
          <a:solidFill>
            <a:schemeClr val="tx2"/>
          </a:solidFill>
          <a:latin typeface="+mj-lt"/>
          <a:ea typeface="MS PGothic" panose="020B0600070205080204" pitchFamily="34" charset="-128"/>
          <a:cs typeface="ＭＳ Ｐゴシック" charset="0"/>
        </a:defRPr>
      </a:lvl1pPr>
      <a:lvl2pPr algn="ctr" defTabSz="3762375" rtl="0" eaLnBrk="0" fontAlgn="base" hangingPunct="0">
        <a:spcBef>
          <a:spcPct val="0"/>
        </a:spcBef>
        <a:spcAft>
          <a:spcPct val="0"/>
        </a:spcAft>
        <a:defRPr sz="18100">
          <a:solidFill>
            <a:schemeClr val="tx2"/>
          </a:solidFill>
          <a:latin typeface="Times New Roman" charset="0"/>
          <a:ea typeface="MS PGothic" panose="020B0600070205080204" pitchFamily="34" charset="-128"/>
          <a:cs typeface="ＭＳ Ｐゴシック" charset="0"/>
        </a:defRPr>
      </a:lvl2pPr>
      <a:lvl3pPr algn="ctr" defTabSz="3762375" rtl="0" eaLnBrk="0" fontAlgn="base" hangingPunct="0">
        <a:spcBef>
          <a:spcPct val="0"/>
        </a:spcBef>
        <a:spcAft>
          <a:spcPct val="0"/>
        </a:spcAft>
        <a:defRPr sz="18100">
          <a:solidFill>
            <a:schemeClr val="tx2"/>
          </a:solidFill>
          <a:latin typeface="Times New Roman" charset="0"/>
          <a:ea typeface="MS PGothic" panose="020B0600070205080204" pitchFamily="34" charset="-128"/>
          <a:cs typeface="ＭＳ Ｐゴシック" charset="0"/>
        </a:defRPr>
      </a:lvl3pPr>
      <a:lvl4pPr algn="ctr" defTabSz="3762375" rtl="0" eaLnBrk="0" fontAlgn="base" hangingPunct="0">
        <a:spcBef>
          <a:spcPct val="0"/>
        </a:spcBef>
        <a:spcAft>
          <a:spcPct val="0"/>
        </a:spcAft>
        <a:defRPr sz="18100">
          <a:solidFill>
            <a:schemeClr val="tx2"/>
          </a:solidFill>
          <a:latin typeface="Times New Roman" charset="0"/>
          <a:ea typeface="MS PGothic" panose="020B0600070205080204" pitchFamily="34" charset="-128"/>
          <a:cs typeface="ＭＳ Ｐゴシック" charset="0"/>
        </a:defRPr>
      </a:lvl4pPr>
      <a:lvl5pPr algn="ctr" defTabSz="3762375" rtl="0" eaLnBrk="0" fontAlgn="base" hangingPunct="0">
        <a:spcBef>
          <a:spcPct val="0"/>
        </a:spcBef>
        <a:spcAft>
          <a:spcPct val="0"/>
        </a:spcAft>
        <a:defRPr sz="18100">
          <a:solidFill>
            <a:schemeClr val="tx2"/>
          </a:solidFill>
          <a:latin typeface="Times New Roman" charset="0"/>
          <a:ea typeface="MS PGothic" panose="020B0600070205080204" pitchFamily="34" charset="-128"/>
          <a:cs typeface="ＭＳ Ｐゴシック" charset="0"/>
        </a:defRPr>
      </a:lvl5pPr>
      <a:lvl6pPr marL="457200" algn="ctr" defTabSz="3762375" rtl="0" eaLnBrk="1" fontAlgn="base" hangingPunct="1">
        <a:spcBef>
          <a:spcPct val="0"/>
        </a:spcBef>
        <a:spcAft>
          <a:spcPct val="0"/>
        </a:spcAft>
        <a:defRPr sz="18100">
          <a:solidFill>
            <a:schemeClr val="tx2"/>
          </a:solidFill>
          <a:latin typeface="Times New Roman" charset="0"/>
          <a:ea typeface="ＭＳ Ｐゴシック" charset="0"/>
        </a:defRPr>
      </a:lvl6pPr>
      <a:lvl7pPr marL="914400" algn="ctr" defTabSz="3762375" rtl="0" eaLnBrk="1" fontAlgn="base" hangingPunct="1">
        <a:spcBef>
          <a:spcPct val="0"/>
        </a:spcBef>
        <a:spcAft>
          <a:spcPct val="0"/>
        </a:spcAft>
        <a:defRPr sz="18100">
          <a:solidFill>
            <a:schemeClr val="tx2"/>
          </a:solidFill>
          <a:latin typeface="Times New Roman" charset="0"/>
          <a:ea typeface="ＭＳ Ｐゴシック" charset="0"/>
        </a:defRPr>
      </a:lvl7pPr>
      <a:lvl8pPr marL="1371600" algn="ctr" defTabSz="3762375" rtl="0" eaLnBrk="1" fontAlgn="base" hangingPunct="1">
        <a:spcBef>
          <a:spcPct val="0"/>
        </a:spcBef>
        <a:spcAft>
          <a:spcPct val="0"/>
        </a:spcAft>
        <a:defRPr sz="18100">
          <a:solidFill>
            <a:schemeClr val="tx2"/>
          </a:solidFill>
          <a:latin typeface="Times New Roman" charset="0"/>
          <a:ea typeface="ＭＳ Ｐゴシック" charset="0"/>
        </a:defRPr>
      </a:lvl8pPr>
      <a:lvl9pPr marL="1828800" algn="ctr" defTabSz="3762375" rtl="0" eaLnBrk="1" fontAlgn="base" hangingPunct="1">
        <a:spcBef>
          <a:spcPct val="0"/>
        </a:spcBef>
        <a:spcAft>
          <a:spcPct val="0"/>
        </a:spcAft>
        <a:defRPr sz="18100">
          <a:solidFill>
            <a:schemeClr val="tx2"/>
          </a:solidFill>
          <a:latin typeface="Times New Roman" charset="0"/>
          <a:ea typeface="ＭＳ Ｐゴシック" charset="0"/>
        </a:defRPr>
      </a:lvl9pPr>
    </p:titleStyle>
    <p:bodyStyle>
      <a:lvl1pPr marL="1411288" indent="-1411288" algn="l" defTabSz="3762375" rtl="0" eaLnBrk="0" fontAlgn="base" hangingPunct="0">
        <a:spcBef>
          <a:spcPct val="20000"/>
        </a:spcBef>
        <a:spcAft>
          <a:spcPct val="0"/>
        </a:spcAft>
        <a:buChar char="•"/>
        <a:defRPr sz="13200">
          <a:solidFill>
            <a:schemeClr val="tx1"/>
          </a:solidFill>
          <a:latin typeface="+mn-lt"/>
          <a:ea typeface="MS PGothic" panose="020B0600070205080204" pitchFamily="34" charset="-128"/>
          <a:cs typeface="ＭＳ Ｐゴシック" charset="0"/>
        </a:defRPr>
      </a:lvl1pPr>
      <a:lvl2pPr marL="3055938" indent="-1174750" algn="l" defTabSz="3762375" rtl="0" eaLnBrk="0" fontAlgn="base" hangingPunct="0">
        <a:spcBef>
          <a:spcPct val="20000"/>
        </a:spcBef>
        <a:spcAft>
          <a:spcPct val="0"/>
        </a:spcAft>
        <a:buChar char="–"/>
        <a:defRPr sz="11500">
          <a:solidFill>
            <a:schemeClr val="tx1"/>
          </a:solidFill>
          <a:latin typeface="+mn-lt"/>
          <a:ea typeface="MS PGothic" panose="020B0600070205080204" pitchFamily="34" charset="-128"/>
        </a:defRPr>
      </a:lvl2pPr>
      <a:lvl3pPr marL="4702175" indent="-939800" algn="l" defTabSz="3762375" rtl="0" eaLnBrk="0" fontAlgn="base" hangingPunct="0">
        <a:spcBef>
          <a:spcPct val="20000"/>
        </a:spcBef>
        <a:spcAft>
          <a:spcPct val="0"/>
        </a:spcAft>
        <a:buChar char="•"/>
        <a:defRPr sz="9900">
          <a:solidFill>
            <a:schemeClr val="tx1"/>
          </a:solidFill>
          <a:latin typeface="+mn-lt"/>
          <a:ea typeface="MS PGothic" panose="020B0600070205080204" pitchFamily="34" charset="-128"/>
        </a:defRPr>
      </a:lvl3pPr>
      <a:lvl4pPr marL="6583363" indent="-939800"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4pPr>
      <a:lvl5pPr marL="8464550" indent="-939800" algn="l" defTabSz="3762375" rtl="0" eaLnBrk="0" fontAlgn="base" hangingPunct="0">
        <a:spcBef>
          <a:spcPct val="20000"/>
        </a:spcBef>
        <a:spcAft>
          <a:spcPct val="0"/>
        </a:spcAft>
        <a:buChar char="»"/>
        <a:defRPr sz="8200">
          <a:solidFill>
            <a:schemeClr val="tx1"/>
          </a:solidFill>
          <a:latin typeface="+mn-lt"/>
          <a:ea typeface="MS PGothic" panose="020B0600070205080204" pitchFamily="34" charset="-128"/>
        </a:defRPr>
      </a:lvl5pPr>
      <a:lvl6pPr marL="8921750" indent="-939800" algn="l" defTabSz="3762375" rtl="0" eaLnBrk="1" fontAlgn="base" hangingPunct="1">
        <a:spcBef>
          <a:spcPct val="20000"/>
        </a:spcBef>
        <a:spcAft>
          <a:spcPct val="0"/>
        </a:spcAft>
        <a:buChar char="»"/>
        <a:defRPr sz="8200">
          <a:solidFill>
            <a:schemeClr val="tx1"/>
          </a:solidFill>
          <a:latin typeface="+mn-lt"/>
          <a:ea typeface="+mn-ea"/>
        </a:defRPr>
      </a:lvl6pPr>
      <a:lvl7pPr marL="9378950" indent="-939800" algn="l" defTabSz="3762375" rtl="0" eaLnBrk="1" fontAlgn="base" hangingPunct="1">
        <a:spcBef>
          <a:spcPct val="20000"/>
        </a:spcBef>
        <a:spcAft>
          <a:spcPct val="0"/>
        </a:spcAft>
        <a:buChar char="»"/>
        <a:defRPr sz="8200">
          <a:solidFill>
            <a:schemeClr val="tx1"/>
          </a:solidFill>
          <a:latin typeface="+mn-lt"/>
          <a:ea typeface="+mn-ea"/>
        </a:defRPr>
      </a:lvl7pPr>
      <a:lvl8pPr marL="9836150" indent="-939800" algn="l" defTabSz="3762375" rtl="0" eaLnBrk="1" fontAlgn="base" hangingPunct="1">
        <a:spcBef>
          <a:spcPct val="20000"/>
        </a:spcBef>
        <a:spcAft>
          <a:spcPct val="0"/>
        </a:spcAft>
        <a:buChar char="»"/>
        <a:defRPr sz="8200">
          <a:solidFill>
            <a:schemeClr val="tx1"/>
          </a:solidFill>
          <a:latin typeface="+mn-lt"/>
          <a:ea typeface="+mn-ea"/>
        </a:defRPr>
      </a:lvl8pPr>
      <a:lvl9pPr marL="10293350" indent="-939800" algn="l" defTabSz="3762375" rtl="0" eaLnBrk="1" fontAlgn="base" hangingPunct="1">
        <a:spcBef>
          <a:spcPct val="20000"/>
        </a:spcBef>
        <a:spcAft>
          <a:spcPct val="0"/>
        </a:spcAft>
        <a:buChar char="»"/>
        <a:defRPr sz="82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2" name="Rectangle 8">
            <a:extLst>
              <a:ext uri="{FF2B5EF4-FFF2-40B4-BE49-F238E27FC236}">
                <a16:creationId xmlns:a16="http://schemas.microsoft.com/office/drawing/2014/main" id="{B4E36236-E220-4657-BFA3-54ADE13C958E}"/>
              </a:ext>
            </a:extLst>
          </p:cNvPr>
          <p:cNvSpPr>
            <a:spLocks noChangeArrowheads="1"/>
          </p:cNvSpPr>
          <p:nvPr/>
        </p:nvSpPr>
        <p:spPr bwMode="auto">
          <a:xfrm>
            <a:off x="0" y="-1"/>
            <a:ext cx="32918400" cy="6197762"/>
          </a:xfrm>
          <a:prstGeom prst="rect">
            <a:avLst/>
          </a:prstGeom>
          <a:solidFill>
            <a:schemeClr val="accent1">
              <a:lumMod val="50000"/>
            </a:schemeClr>
          </a:solidFill>
          <a:ln>
            <a:noFill/>
          </a:ln>
        </p:spPr>
        <p:txBody>
          <a:bodyPr wrap="none" anchor="ctr"/>
          <a:lstStyle>
            <a:lvl1pPr>
              <a:defRPr sz="2400">
                <a:solidFill>
                  <a:schemeClr val="tx1"/>
                </a:solidFill>
                <a:latin typeface="Helvetica" panose="020B0604020202020204" pitchFamily="34" charset="0"/>
                <a:ea typeface="MS PGothic" panose="020B0600070205080204" pitchFamily="34" charset="-128"/>
              </a:defRPr>
            </a:lvl1pPr>
            <a:lvl2pPr marL="742950" indent="-285750">
              <a:defRPr sz="2400">
                <a:solidFill>
                  <a:schemeClr val="tx1"/>
                </a:solidFill>
                <a:latin typeface="Helvetica" panose="020B0604020202020204" pitchFamily="34" charset="0"/>
                <a:ea typeface="MS PGothic" panose="020B0600070205080204" pitchFamily="34" charset="-128"/>
              </a:defRPr>
            </a:lvl2pPr>
            <a:lvl3pPr marL="1143000" indent="-228600">
              <a:defRPr sz="2400">
                <a:solidFill>
                  <a:schemeClr val="tx1"/>
                </a:solidFill>
                <a:latin typeface="Helvetica" panose="020B0604020202020204" pitchFamily="34" charset="0"/>
                <a:ea typeface="MS PGothic" panose="020B0600070205080204" pitchFamily="34" charset="-128"/>
              </a:defRPr>
            </a:lvl3pPr>
            <a:lvl4pPr marL="1600200" indent="-228600">
              <a:defRPr sz="2400">
                <a:solidFill>
                  <a:schemeClr val="tx1"/>
                </a:solidFill>
                <a:latin typeface="Helvetica" panose="020B0604020202020204" pitchFamily="34" charset="0"/>
                <a:ea typeface="MS PGothic" panose="020B0600070205080204" pitchFamily="34" charset="-128"/>
              </a:defRPr>
            </a:lvl4pPr>
            <a:lvl5pPr marL="2057400" indent="-228600">
              <a:defRPr sz="2400">
                <a:solidFill>
                  <a:schemeClr val="tx1"/>
                </a:solidFill>
                <a:latin typeface="Helvetica"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Helvetica" panose="020B0604020202020204" pitchFamily="34" charset="0"/>
                <a:ea typeface="MS PGothic" panose="020B0600070205080204" pitchFamily="34" charset="-128"/>
              </a:defRPr>
            </a:lvl9pPr>
          </a:lstStyle>
          <a:p>
            <a:endParaRPr lang="en-US"/>
          </a:p>
        </p:txBody>
      </p:sp>
      <p:sp>
        <p:nvSpPr>
          <p:cNvPr id="4103" name="Rectangle 116">
            <a:extLst>
              <a:ext uri="{FF2B5EF4-FFF2-40B4-BE49-F238E27FC236}">
                <a16:creationId xmlns:a16="http://schemas.microsoft.com/office/drawing/2014/main" id="{27448671-C5AC-44CA-BC9A-5885689DC1A5}"/>
              </a:ext>
            </a:extLst>
          </p:cNvPr>
          <p:cNvSpPr>
            <a:spLocks noChangeArrowheads="1"/>
          </p:cNvSpPr>
          <p:nvPr/>
        </p:nvSpPr>
        <p:spPr bwMode="auto">
          <a:xfrm>
            <a:off x="1103172" y="4223454"/>
            <a:ext cx="30892638" cy="2348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lstStyle>
            <a:lvl1pPr marL="1411288" indent="-1411288" defTabSz="3762375">
              <a:spcBef>
                <a:spcPct val="20000"/>
              </a:spcBef>
              <a:buChar char="•"/>
              <a:defRPr sz="13200">
                <a:solidFill>
                  <a:schemeClr val="tx1"/>
                </a:solidFill>
                <a:latin typeface="Times New Roman" panose="02020603050405020304" pitchFamily="18" charset="0"/>
                <a:ea typeface="MS PGothic" panose="020B0600070205080204" pitchFamily="34" charset="-128"/>
              </a:defRPr>
            </a:lvl1pPr>
            <a:lvl2pPr marL="742950" indent="-285750" defTabSz="3762375">
              <a:spcBef>
                <a:spcPct val="20000"/>
              </a:spcBef>
              <a:buChar char="–"/>
              <a:defRPr sz="11500">
                <a:solidFill>
                  <a:schemeClr val="tx1"/>
                </a:solidFill>
                <a:latin typeface="Times New Roman" panose="02020603050405020304" pitchFamily="18" charset="0"/>
                <a:ea typeface="MS PGothic" panose="020B0600070205080204" pitchFamily="34" charset="-128"/>
              </a:defRPr>
            </a:lvl2pPr>
            <a:lvl3pPr marL="1143000" indent="-228600" defTabSz="3762375">
              <a:spcBef>
                <a:spcPct val="20000"/>
              </a:spcBef>
              <a:buChar char="•"/>
              <a:defRPr sz="9900">
                <a:solidFill>
                  <a:schemeClr val="tx1"/>
                </a:solidFill>
                <a:latin typeface="Times New Roman" panose="02020603050405020304" pitchFamily="18" charset="0"/>
                <a:ea typeface="MS PGothic" panose="020B0600070205080204" pitchFamily="34" charset="-128"/>
              </a:defRPr>
            </a:lvl3pPr>
            <a:lvl4pPr marL="1600200" indent="-228600" defTabSz="3762375">
              <a:spcBef>
                <a:spcPct val="20000"/>
              </a:spcBef>
              <a:buChar char="–"/>
              <a:defRPr sz="8200">
                <a:solidFill>
                  <a:schemeClr val="tx1"/>
                </a:solidFill>
                <a:latin typeface="Times New Roman" panose="02020603050405020304" pitchFamily="18" charset="0"/>
                <a:ea typeface="MS PGothic" panose="020B0600070205080204" pitchFamily="34" charset="-128"/>
              </a:defRPr>
            </a:lvl4pPr>
            <a:lvl5pPr marL="2057400" indent="-228600" defTabSz="3762375">
              <a:spcBef>
                <a:spcPct val="20000"/>
              </a:spcBef>
              <a:buChar char="»"/>
              <a:defRPr sz="8200">
                <a:solidFill>
                  <a:schemeClr val="tx1"/>
                </a:solidFill>
                <a:latin typeface="Times New Roman" panose="02020603050405020304" pitchFamily="18"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9pPr>
          </a:lstStyle>
          <a:p>
            <a:pPr algn="ctr" eaLnBrk="1" hangingPunct="1">
              <a:buFontTx/>
              <a:buNone/>
            </a:pPr>
            <a:r>
              <a:rPr lang="en-US" altLang="en-US" sz="2600" dirty="0">
                <a:solidFill>
                  <a:schemeClr val="bg1"/>
                </a:solidFill>
                <a:latin typeface="Arial Nova" panose="020B0504020202020204" pitchFamily="34" charset="0"/>
              </a:rPr>
              <a:t>BREATHE Investigators: Dr. George O. Otieno¹   Nelly C. Kebeney</a:t>
            </a:r>
            <a:r>
              <a:rPr lang="en-US" altLang="en-US" sz="2600" baseline="30000" dirty="0">
                <a:solidFill>
                  <a:schemeClr val="bg1"/>
                </a:solidFill>
                <a:latin typeface="Arial Nova" panose="020B0504020202020204" pitchFamily="34" charset="0"/>
              </a:rPr>
              <a:t>1</a:t>
            </a:r>
            <a:r>
              <a:rPr lang="en-US" altLang="en-US" sz="2600" dirty="0">
                <a:solidFill>
                  <a:schemeClr val="bg1"/>
                </a:solidFill>
                <a:latin typeface="Arial Nova" panose="020B0504020202020204" pitchFamily="34" charset="0"/>
              </a:rPr>
              <a:t>   Valentine Rambula</a:t>
            </a:r>
            <a:r>
              <a:rPr lang="en-US" altLang="en-US" sz="2600" baseline="30000" dirty="0">
                <a:solidFill>
                  <a:schemeClr val="bg1"/>
                </a:solidFill>
                <a:latin typeface="Arial Nova" panose="020B0504020202020204" pitchFamily="34" charset="0"/>
              </a:rPr>
              <a:t>1</a:t>
            </a:r>
            <a:r>
              <a:rPr lang="en-US" altLang="en-US" sz="2600" dirty="0">
                <a:solidFill>
                  <a:schemeClr val="bg1"/>
                </a:solidFill>
                <a:latin typeface="Arial Nova" panose="020B0504020202020204" pitchFamily="34" charset="0"/>
              </a:rPr>
              <a:t>   Joseph G. Wainaina</a:t>
            </a:r>
            <a:r>
              <a:rPr lang="en-US" altLang="en-US" sz="2600" baseline="30000" dirty="0">
                <a:solidFill>
                  <a:schemeClr val="bg1"/>
                </a:solidFill>
                <a:latin typeface="Arial Nova" panose="020B0504020202020204" pitchFamily="34" charset="0"/>
              </a:rPr>
              <a:t>1</a:t>
            </a:r>
            <a:r>
              <a:rPr lang="en-US" altLang="en-US" sz="2600" dirty="0">
                <a:solidFill>
                  <a:schemeClr val="bg1"/>
                </a:solidFill>
                <a:latin typeface="Arial Nova" panose="020B0504020202020204" pitchFamily="34" charset="0"/>
              </a:rPr>
              <a:t>   James M. Mwinzi</a:t>
            </a:r>
            <a:r>
              <a:rPr lang="en-US" altLang="en-US" sz="2600" baseline="30000" dirty="0">
                <a:solidFill>
                  <a:schemeClr val="bg1"/>
                </a:solidFill>
                <a:latin typeface="Arial Nova" panose="020B0504020202020204" pitchFamily="34" charset="0"/>
              </a:rPr>
              <a:t>1</a:t>
            </a:r>
            <a:r>
              <a:rPr lang="en-US" altLang="en-US" sz="2600" dirty="0">
                <a:solidFill>
                  <a:schemeClr val="bg1"/>
                </a:solidFill>
                <a:latin typeface="Arial Nova" panose="020B0504020202020204" pitchFamily="34" charset="0"/>
              </a:rPr>
              <a:t>   </a:t>
            </a:r>
            <a:r>
              <a:rPr lang="en-US" altLang="en-US" sz="2600" dirty="0" err="1">
                <a:solidFill>
                  <a:schemeClr val="bg1"/>
                </a:solidFill>
                <a:latin typeface="Arial Nova" panose="020B0504020202020204" pitchFamily="34" charset="0"/>
              </a:rPr>
              <a:t>Truphosa</a:t>
            </a:r>
            <a:r>
              <a:rPr lang="en-US" altLang="en-US" sz="2600" dirty="0">
                <a:solidFill>
                  <a:schemeClr val="bg1"/>
                </a:solidFill>
                <a:latin typeface="Arial Nova" panose="020B0504020202020204" pitchFamily="34" charset="0"/>
              </a:rPr>
              <a:t> O. Awuor</a:t>
            </a:r>
            <a:r>
              <a:rPr lang="en-US" altLang="en-US" sz="2600" baseline="30000" dirty="0">
                <a:solidFill>
                  <a:schemeClr val="bg1"/>
                </a:solidFill>
                <a:latin typeface="Arial Nova" panose="020B0504020202020204" pitchFamily="34" charset="0"/>
              </a:rPr>
              <a:t>1</a:t>
            </a:r>
            <a:r>
              <a:rPr lang="en-US" altLang="en-US" sz="2600" dirty="0">
                <a:solidFill>
                  <a:schemeClr val="bg1"/>
                </a:solidFill>
                <a:latin typeface="Arial Nova" panose="020B0504020202020204" pitchFamily="34" charset="0"/>
              </a:rPr>
              <a:t>   </a:t>
            </a:r>
            <a:r>
              <a:rPr lang="en-US" altLang="en-US" sz="2600" dirty="0" err="1">
                <a:solidFill>
                  <a:schemeClr val="bg1"/>
                </a:solidFill>
                <a:latin typeface="Arial Nova" panose="020B0504020202020204" pitchFamily="34" charset="0"/>
              </a:rPr>
              <a:t>Nelius</a:t>
            </a:r>
            <a:r>
              <a:rPr lang="en-US" altLang="en-US" sz="2600" dirty="0">
                <a:solidFill>
                  <a:schemeClr val="bg1"/>
                </a:solidFill>
                <a:latin typeface="Arial Nova" panose="020B0504020202020204" pitchFamily="34" charset="0"/>
              </a:rPr>
              <a:t> Wairimu</a:t>
            </a:r>
            <a:r>
              <a:rPr lang="en-US" altLang="en-US" sz="2600" baseline="30000" dirty="0">
                <a:solidFill>
                  <a:schemeClr val="bg1"/>
                </a:solidFill>
                <a:latin typeface="Arial Nova" panose="020B0504020202020204" pitchFamily="34" charset="0"/>
              </a:rPr>
              <a:t>1</a:t>
            </a:r>
            <a:r>
              <a:rPr lang="en-US" altLang="en-US" sz="2600" dirty="0">
                <a:solidFill>
                  <a:schemeClr val="bg1"/>
                </a:solidFill>
                <a:latin typeface="Arial Nova" panose="020B0504020202020204" pitchFamily="34" charset="0"/>
              </a:rPr>
              <a:t>    Francis K. Irangi</a:t>
            </a:r>
            <a:r>
              <a:rPr lang="en-US" altLang="en-US" sz="2600" baseline="30000" dirty="0">
                <a:solidFill>
                  <a:schemeClr val="bg1"/>
                </a:solidFill>
                <a:latin typeface="Arial Nova" panose="020B0504020202020204" pitchFamily="34" charset="0"/>
              </a:rPr>
              <a:t>1</a:t>
            </a:r>
            <a:endParaRPr lang="en-US" altLang="en-US" sz="2600" dirty="0">
              <a:solidFill>
                <a:schemeClr val="bg1"/>
              </a:solidFill>
              <a:latin typeface="Arial Nova" panose="020B0504020202020204" pitchFamily="34" charset="0"/>
            </a:endParaRPr>
          </a:p>
          <a:p>
            <a:pPr algn="ctr" eaLnBrk="1" hangingPunct="1">
              <a:buFontTx/>
              <a:buNone/>
            </a:pPr>
            <a:r>
              <a:rPr lang="en-US" altLang="en-US" sz="2600" dirty="0">
                <a:solidFill>
                  <a:schemeClr val="bg1"/>
                </a:solidFill>
                <a:latin typeface="Arial Nova" panose="020B0504020202020204" pitchFamily="34" charset="0"/>
              </a:rPr>
              <a:t>Elisabeth </a:t>
            </a:r>
            <a:r>
              <a:rPr lang="en-US" altLang="en-US" sz="2600" dirty="0" err="1">
                <a:solidFill>
                  <a:schemeClr val="bg1"/>
                </a:solidFill>
                <a:latin typeface="Arial Nova" panose="020B0504020202020204" pitchFamily="34" charset="0"/>
              </a:rPr>
              <a:t>Riviello</a:t>
            </a:r>
            <a:r>
              <a:rPr lang="en-US" altLang="en-US" sz="2600" dirty="0">
                <a:solidFill>
                  <a:schemeClr val="bg1"/>
                </a:solidFill>
                <a:latin typeface="Arial Nova" panose="020B0504020202020204" pitchFamily="34" charset="0"/>
              </a:rPr>
              <a:t>, MD, MPH</a:t>
            </a:r>
            <a:r>
              <a:rPr lang="en-US" altLang="en-US" sz="2400" baseline="30000" dirty="0">
                <a:solidFill>
                  <a:schemeClr val="bg1"/>
                </a:solidFill>
                <a:latin typeface="Arial Nova" panose="020B0504020202020204" pitchFamily="34" charset="0"/>
              </a:rPr>
              <a:t>3</a:t>
            </a:r>
            <a:r>
              <a:rPr lang="en-US" altLang="en-US" sz="2600" dirty="0">
                <a:solidFill>
                  <a:schemeClr val="bg1"/>
                </a:solidFill>
                <a:latin typeface="Arial Nova" panose="020B0504020202020204" pitchFamily="34" charset="0"/>
              </a:rPr>
              <a:t>. </a:t>
            </a:r>
          </a:p>
          <a:p>
            <a:pPr algn="ctr" eaLnBrk="1" hangingPunct="1">
              <a:buFontTx/>
              <a:buNone/>
            </a:pPr>
            <a:endParaRPr lang="en-US" altLang="en-US" sz="2400" dirty="0">
              <a:solidFill>
                <a:schemeClr val="bg1"/>
              </a:solidFill>
              <a:latin typeface="Arial Nova" panose="020B0504020202020204" pitchFamily="34" charset="0"/>
            </a:endParaRPr>
          </a:p>
          <a:p>
            <a:pPr algn="ctr" eaLnBrk="1" hangingPunct="1">
              <a:buFontTx/>
              <a:buNone/>
            </a:pPr>
            <a:r>
              <a:rPr lang="en-US" altLang="en-US" sz="2200" b="1" dirty="0">
                <a:solidFill>
                  <a:schemeClr val="bg1"/>
                </a:solidFill>
                <a:latin typeface="Arial Nova" panose="020B0504020202020204" pitchFamily="34" charset="0"/>
              </a:rPr>
              <a:t>1. BREATHE TEAM-AIC KIJABE HOSPITAL   2. WELLCOME TRUST-UK  3. BETH ISRAEL DEACONESS MEDICAL CENTER HOSPITAL  4. HARVARD MEDICAL SCHOOL TEACHING</a:t>
            </a:r>
          </a:p>
        </p:txBody>
      </p:sp>
      <p:sp>
        <p:nvSpPr>
          <p:cNvPr id="4104" name="Rectangle 117">
            <a:extLst>
              <a:ext uri="{FF2B5EF4-FFF2-40B4-BE49-F238E27FC236}">
                <a16:creationId xmlns:a16="http://schemas.microsoft.com/office/drawing/2014/main" id="{1DD119A1-CE58-4DA0-8AA0-4B50EB802814}"/>
              </a:ext>
            </a:extLst>
          </p:cNvPr>
          <p:cNvSpPr>
            <a:spLocks noChangeArrowheads="1"/>
          </p:cNvSpPr>
          <p:nvPr/>
        </p:nvSpPr>
        <p:spPr bwMode="auto">
          <a:xfrm>
            <a:off x="2366766" y="2141709"/>
            <a:ext cx="28365450"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7" rIns="91435" bIns="45717" anchor="ctr"/>
          <a:lstStyle>
            <a:lvl1pPr defTabSz="3762375">
              <a:spcBef>
                <a:spcPct val="20000"/>
              </a:spcBef>
              <a:buChar char="•"/>
              <a:defRPr sz="13200">
                <a:solidFill>
                  <a:schemeClr val="tx1"/>
                </a:solidFill>
                <a:latin typeface="Times New Roman" panose="02020603050405020304" pitchFamily="18" charset="0"/>
                <a:ea typeface="MS PGothic" panose="020B0600070205080204" pitchFamily="34" charset="-128"/>
              </a:defRPr>
            </a:lvl1pPr>
            <a:lvl2pPr marL="742950" indent="-285750" defTabSz="3762375">
              <a:spcBef>
                <a:spcPct val="20000"/>
              </a:spcBef>
              <a:buChar char="–"/>
              <a:defRPr sz="11500">
                <a:solidFill>
                  <a:schemeClr val="tx1"/>
                </a:solidFill>
                <a:latin typeface="Times New Roman" panose="02020603050405020304" pitchFamily="18" charset="0"/>
                <a:ea typeface="MS PGothic" panose="020B0600070205080204" pitchFamily="34" charset="-128"/>
              </a:defRPr>
            </a:lvl2pPr>
            <a:lvl3pPr marL="1143000" indent="-228600" defTabSz="3762375">
              <a:spcBef>
                <a:spcPct val="20000"/>
              </a:spcBef>
              <a:buChar char="•"/>
              <a:defRPr sz="9900">
                <a:solidFill>
                  <a:schemeClr val="tx1"/>
                </a:solidFill>
                <a:latin typeface="Times New Roman" panose="02020603050405020304" pitchFamily="18" charset="0"/>
                <a:ea typeface="MS PGothic" panose="020B0600070205080204" pitchFamily="34" charset="-128"/>
              </a:defRPr>
            </a:lvl3pPr>
            <a:lvl4pPr marL="1600200" indent="-228600" defTabSz="3762375">
              <a:spcBef>
                <a:spcPct val="20000"/>
              </a:spcBef>
              <a:buChar char="–"/>
              <a:defRPr sz="8200">
                <a:solidFill>
                  <a:schemeClr val="tx1"/>
                </a:solidFill>
                <a:latin typeface="Times New Roman" panose="02020603050405020304" pitchFamily="18" charset="0"/>
                <a:ea typeface="MS PGothic" panose="020B0600070205080204" pitchFamily="34" charset="-128"/>
              </a:defRPr>
            </a:lvl4pPr>
            <a:lvl5pPr marL="2057400" indent="-228600" defTabSz="3762375">
              <a:spcBef>
                <a:spcPct val="20000"/>
              </a:spcBef>
              <a:buChar char="»"/>
              <a:defRPr sz="8200">
                <a:solidFill>
                  <a:schemeClr val="tx1"/>
                </a:solidFill>
                <a:latin typeface="Times New Roman" panose="02020603050405020304" pitchFamily="18" charset="0"/>
                <a:ea typeface="MS PGothic" panose="020B0600070205080204" pitchFamily="34" charset="-128"/>
              </a:defRPr>
            </a:lvl5pPr>
            <a:lvl6pPr marL="25146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6pPr>
            <a:lvl7pPr marL="29718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7pPr>
            <a:lvl8pPr marL="34290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8pPr>
            <a:lvl9pPr marL="3886200" indent="-228600" defTabSz="3762375" eaLnBrk="0" fontAlgn="base" hangingPunct="0">
              <a:spcBef>
                <a:spcPct val="20000"/>
              </a:spcBef>
              <a:spcAft>
                <a:spcPct val="0"/>
              </a:spcAft>
              <a:buChar char="»"/>
              <a:defRPr sz="8200">
                <a:solidFill>
                  <a:schemeClr val="tx1"/>
                </a:solidFill>
                <a:latin typeface="Times New Roman" panose="02020603050405020304" pitchFamily="18" charset="0"/>
                <a:ea typeface="MS PGothic" panose="020B0600070205080204" pitchFamily="34" charset="-128"/>
              </a:defRPr>
            </a:lvl9pPr>
          </a:lstStyle>
          <a:p>
            <a:pPr algn="ctr" eaLnBrk="1" hangingPunct="1">
              <a:spcBef>
                <a:spcPct val="0"/>
              </a:spcBef>
              <a:buFontTx/>
              <a:buNone/>
            </a:pPr>
            <a:r>
              <a:rPr lang="en-US" altLang="en-US" sz="6000" b="1" dirty="0">
                <a:solidFill>
                  <a:schemeClr val="bg1"/>
                </a:solidFill>
                <a:latin typeface="Georgia Pro" panose="02040502050405020303" pitchFamily="18" charset="0"/>
              </a:rPr>
              <a:t>Building Respiratory Support in East Africa Through High Flow versus Standard Flow Oxygen Evaluation (BREATHE)</a:t>
            </a:r>
            <a:endParaRPr lang="en-US" altLang="en-US" sz="6000" dirty="0">
              <a:solidFill>
                <a:schemeClr val="bg1"/>
              </a:solidFill>
              <a:latin typeface="Georgia Pro" panose="02040502050405020303" pitchFamily="18" charset="0"/>
            </a:endParaRPr>
          </a:p>
        </p:txBody>
      </p:sp>
      <p:cxnSp>
        <p:nvCxnSpPr>
          <p:cNvPr id="4127" name="Straight Connector 3">
            <a:extLst>
              <a:ext uri="{FF2B5EF4-FFF2-40B4-BE49-F238E27FC236}">
                <a16:creationId xmlns:a16="http://schemas.microsoft.com/office/drawing/2014/main" id="{E5174BAC-3591-4F56-9CA7-5FCFFAA12DAE}"/>
              </a:ext>
            </a:extLst>
          </p:cNvPr>
          <p:cNvCxnSpPr>
            <a:cxnSpLocks noChangeShapeType="1"/>
          </p:cNvCxnSpPr>
          <p:nvPr/>
        </p:nvCxnSpPr>
        <p:spPr bwMode="auto">
          <a:xfrm>
            <a:off x="0" y="4187046"/>
            <a:ext cx="32918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8" name="TextBox 17">
            <a:extLst>
              <a:ext uri="{FF2B5EF4-FFF2-40B4-BE49-F238E27FC236}">
                <a16:creationId xmlns:a16="http://schemas.microsoft.com/office/drawing/2014/main" id="{F38C5A69-68DA-483E-B358-0407661F3685}"/>
              </a:ext>
            </a:extLst>
          </p:cNvPr>
          <p:cNvSpPr txBox="1"/>
          <p:nvPr/>
        </p:nvSpPr>
        <p:spPr>
          <a:xfrm>
            <a:off x="11205584" y="17898064"/>
            <a:ext cx="10058401" cy="715838"/>
          </a:xfrm>
          <a:prstGeom prst="rect">
            <a:avLst/>
          </a:prstGeom>
          <a:solidFill>
            <a:schemeClr val="accent1">
              <a:lumMod val="50000"/>
            </a:schemeClr>
          </a:solidFill>
        </p:spPr>
        <p:txBody>
          <a:bodyPr wrap="square" rtlCol="0">
            <a:spAutoFit/>
          </a:bodyPr>
          <a:lstStyle/>
          <a:p>
            <a:r>
              <a:rPr lang="en-US" sz="4000" b="1" dirty="0">
                <a:solidFill>
                  <a:schemeClr val="bg1"/>
                </a:solidFill>
                <a:latin typeface="Georgia Pro" panose="02040502050405020303" pitchFamily="18" charset="0"/>
              </a:rPr>
              <a:t>Development</a:t>
            </a:r>
            <a:endParaRPr lang="en-GB" sz="4000" b="1" dirty="0">
              <a:solidFill>
                <a:schemeClr val="bg1"/>
              </a:solidFill>
              <a:latin typeface="Georgia Pro" panose="02040502050405020303" pitchFamily="18" charset="0"/>
            </a:endParaRPr>
          </a:p>
        </p:txBody>
      </p:sp>
      <p:sp>
        <p:nvSpPr>
          <p:cNvPr id="20" name="TextBox 19">
            <a:extLst>
              <a:ext uri="{FF2B5EF4-FFF2-40B4-BE49-F238E27FC236}">
                <a16:creationId xmlns:a16="http://schemas.microsoft.com/office/drawing/2014/main" id="{8682DD13-90FF-4A66-BE9C-D0D807877B6F}"/>
              </a:ext>
            </a:extLst>
          </p:cNvPr>
          <p:cNvSpPr txBox="1"/>
          <p:nvPr/>
        </p:nvSpPr>
        <p:spPr>
          <a:xfrm>
            <a:off x="11205584" y="6354168"/>
            <a:ext cx="21375387" cy="707886"/>
          </a:xfrm>
          <a:prstGeom prst="rect">
            <a:avLst/>
          </a:prstGeom>
          <a:solidFill>
            <a:schemeClr val="accent1">
              <a:lumMod val="50000"/>
            </a:schemeClr>
          </a:solidFill>
          <a:ln w="38100">
            <a:solidFill>
              <a:schemeClr val="tx1"/>
            </a:solidFill>
          </a:ln>
        </p:spPr>
        <p:txBody>
          <a:bodyPr wrap="square" rtlCol="0">
            <a:spAutoFit/>
          </a:bodyPr>
          <a:lstStyle/>
          <a:p>
            <a:r>
              <a:rPr lang="en-US" sz="4000" b="1" dirty="0">
                <a:solidFill>
                  <a:schemeClr val="bg1"/>
                </a:solidFill>
                <a:latin typeface="Georgia Pro" panose="02040502050405020303" pitchFamily="18" charset="0"/>
              </a:rPr>
              <a:t>Methodology</a:t>
            </a:r>
          </a:p>
        </p:txBody>
      </p:sp>
      <p:sp>
        <p:nvSpPr>
          <p:cNvPr id="2" name="TextBox 1">
            <a:extLst>
              <a:ext uri="{FF2B5EF4-FFF2-40B4-BE49-F238E27FC236}">
                <a16:creationId xmlns:a16="http://schemas.microsoft.com/office/drawing/2014/main" id="{B3512E35-2687-42C9-8284-05AD9125B48A}"/>
              </a:ext>
            </a:extLst>
          </p:cNvPr>
          <p:cNvSpPr txBox="1"/>
          <p:nvPr/>
        </p:nvSpPr>
        <p:spPr>
          <a:xfrm>
            <a:off x="440319" y="6345425"/>
            <a:ext cx="10058400" cy="707886"/>
          </a:xfrm>
          <a:prstGeom prst="rect">
            <a:avLst/>
          </a:prstGeom>
          <a:solidFill>
            <a:schemeClr val="accent1">
              <a:lumMod val="50000"/>
            </a:schemeClr>
          </a:solidFill>
          <a:ln w="38100">
            <a:solidFill>
              <a:schemeClr val="tx1"/>
            </a:solidFill>
          </a:ln>
        </p:spPr>
        <p:txBody>
          <a:bodyPr wrap="square" rtlCol="0">
            <a:spAutoFit/>
          </a:bodyPr>
          <a:lstStyle/>
          <a:p>
            <a:pPr algn="ctr"/>
            <a:r>
              <a:rPr lang="en-US" sz="4000" b="1" dirty="0">
                <a:solidFill>
                  <a:schemeClr val="bg1"/>
                </a:solidFill>
                <a:latin typeface="Georgia Pro" panose="02040502050405020303" pitchFamily="18" charset="0"/>
              </a:rPr>
              <a:t>Problem Statement</a:t>
            </a:r>
            <a:endParaRPr lang="en-GB" sz="4000" b="1" dirty="0">
              <a:solidFill>
                <a:schemeClr val="bg1"/>
              </a:solidFill>
              <a:latin typeface="Georgia Pro" panose="02040502050405020303" pitchFamily="18" charset="0"/>
            </a:endParaRPr>
          </a:p>
        </p:txBody>
      </p:sp>
      <p:sp>
        <p:nvSpPr>
          <p:cNvPr id="40" name="TextBox 39">
            <a:extLst>
              <a:ext uri="{FF2B5EF4-FFF2-40B4-BE49-F238E27FC236}">
                <a16:creationId xmlns:a16="http://schemas.microsoft.com/office/drawing/2014/main" id="{0F27EF0E-A933-4A5E-A8F3-131DE02AE1D5}"/>
              </a:ext>
            </a:extLst>
          </p:cNvPr>
          <p:cNvSpPr txBox="1"/>
          <p:nvPr/>
        </p:nvSpPr>
        <p:spPr>
          <a:xfrm>
            <a:off x="440319" y="12493558"/>
            <a:ext cx="10029599" cy="707886"/>
          </a:xfrm>
          <a:prstGeom prst="rect">
            <a:avLst/>
          </a:prstGeom>
          <a:solidFill>
            <a:schemeClr val="accent1">
              <a:lumMod val="50000"/>
            </a:schemeClr>
          </a:solidFill>
        </p:spPr>
        <p:txBody>
          <a:bodyPr wrap="square" rtlCol="0">
            <a:spAutoFit/>
          </a:bodyPr>
          <a:lstStyle/>
          <a:p>
            <a:pPr algn="ctr"/>
            <a:r>
              <a:rPr lang="en-US" sz="4000" b="1" dirty="0">
                <a:solidFill>
                  <a:schemeClr val="bg1"/>
                </a:solidFill>
                <a:latin typeface="Georgia Pro" panose="02040502050405020303" pitchFamily="18" charset="0"/>
              </a:rPr>
              <a:t>Broad Objective</a:t>
            </a:r>
            <a:endParaRPr lang="en-GB" sz="4000" b="1" dirty="0">
              <a:solidFill>
                <a:schemeClr val="bg1"/>
              </a:solidFill>
              <a:latin typeface="Georgia Pro" panose="02040502050405020303" pitchFamily="18" charset="0"/>
            </a:endParaRPr>
          </a:p>
        </p:txBody>
      </p:sp>
      <p:pic>
        <p:nvPicPr>
          <p:cNvPr id="4" name="Picture 3">
            <a:extLst>
              <a:ext uri="{FF2B5EF4-FFF2-40B4-BE49-F238E27FC236}">
                <a16:creationId xmlns:a16="http://schemas.microsoft.com/office/drawing/2014/main" id="{5FB9B3EB-F220-4DED-91E5-7FB7CE43B538}"/>
              </a:ext>
            </a:extLst>
          </p:cNvPr>
          <p:cNvPicPr>
            <a:picLocks noChangeAspect="1"/>
          </p:cNvPicPr>
          <p:nvPr/>
        </p:nvPicPr>
        <p:blipFill>
          <a:blip r:embed="rId3"/>
          <a:stretch>
            <a:fillRect/>
          </a:stretch>
        </p:blipFill>
        <p:spPr>
          <a:xfrm>
            <a:off x="473301" y="257264"/>
            <a:ext cx="3022680" cy="1541142"/>
          </a:xfrm>
          <a:prstGeom prst="rect">
            <a:avLst/>
          </a:prstGeom>
        </p:spPr>
      </p:pic>
      <p:pic>
        <p:nvPicPr>
          <p:cNvPr id="7" name="Picture 6">
            <a:extLst>
              <a:ext uri="{FF2B5EF4-FFF2-40B4-BE49-F238E27FC236}">
                <a16:creationId xmlns:a16="http://schemas.microsoft.com/office/drawing/2014/main" id="{1CCE12E3-0D16-438A-81A6-F782511EAE39}"/>
              </a:ext>
            </a:extLst>
          </p:cNvPr>
          <p:cNvPicPr>
            <a:picLocks noChangeAspect="1"/>
          </p:cNvPicPr>
          <p:nvPr/>
        </p:nvPicPr>
        <p:blipFill>
          <a:blip r:embed="rId4"/>
          <a:stretch>
            <a:fillRect/>
          </a:stretch>
        </p:blipFill>
        <p:spPr>
          <a:xfrm>
            <a:off x="21449556" y="413346"/>
            <a:ext cx="4702629" cy="1347333"/>
          </a:xfrm>
          <a:prstGeom prst="rect">
            <a:avLst/>
          </a:prstGeom>
        </p:spPr>
      </p:pic>
      <p:sp>
        <p:nvSpPr>
          <p:cNvPr id="8" name="Rectangle 1">
            <a:extLst>
              <a:ext uri="{FF2B5EF4-FFF2-40B4-BE49-F238E27FC236}">
                <a16:creationId xmlns:a16="http://schemas.microsoft.com/office/drawing/2014/main" id="{615B684B-F413-4305-8850-269C914C9B5A}"/>
              </a:ext>
            </a:extLst>
          </p:cNvPr>
          <p:cNvSpPr>
            <a:spLocks noChangeArrowheads="1"/>
          </p:cNvSpPr>
          <p:nvPr/>
        </p:nvSpPr>
        <p:spPr bwMode="auto">
          <a:xfrm>
            <a:off x="0" y="0"/>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Rectangle 2">
            <a:extLst>
              <a:ext uri="{FF2B5EF4-FFF2-40B4-BE49-F238E27FC236}">
                <a16:creationId xmlns:a16="http://schemas.microsoft.com/office/drawing/2014/main" id="{8AAAF7BC-80DB-496D-B140-5D4ECCE929BA}"/>
              </a:ext>
            </a:extLst>
          </p:cNvPr>
          <p:cNvSpPr>
            <a:spLocks noChangeArrowheads="1"/>
          </p:cNvSpPr>
          <p:nvPr/>
        </p:nvSpPr>
        <p:spPr bwMode="auto">
          <a:xfrm>
            <a:off x="152400" y="152400"/>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3">
            <a:extLst>
              <a:ext uri="{FF2B5EF4-FFF2-40B4-BE49-F238E27FC236}">
                <a16:creationId xmlns:a16="http://schemas.microsoft.com/office/drawing/2014/main" id="{6FFF7409-C0CC-4375-B3B6-8BFE278FF05E}"/>
              </a:ext>
            </a:extLst>
          </p:cNvPr>
          <p:cNvSpPr>
            <a:spLocks noChangeArrowheads="1"/>
          </p:cNvSpPr>
          <p:nvPr/>
        </p:nvSpPr>
        <p:spPr bwMode="auto">
          <a:xfrm>
            <a:off x="-1" y="3457903"/>
            <a:ext cx="32918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26" name="TextBox 25">
            <a:extLst>
              <a:ext uri="{FF2B5EF4-FFF2-40B4-BE49-F238E27FC236}">
                <a16:creationId xmlns:a16="http://schemas.microsoft.com/office/drawing/2014/main" id="{5BD84F67-B093-46FA-B2C4-CAEB880B2EC7}"/>
              </a:ext>
            </a:extLst>
          </p:cNvPr>
          <p:cNvSpPr txBox="1"/>
          <p:nvPr/>
        </p:nvSpPr>
        <p:spPr>
          <a:xfrm>
            <a:off x="22774056" y="7563390"/>
            <a:ext cx="9830273" cy="707886"/>
          </a:xfrm>
          <a:prstGeom prst="rect">
            <a:avLst/>
          </a:prstGeom>
          <a:solidFill>
            <a:schemeClr val="accent1">
              <a:lumMod val="50000"/>
            </a:schemeClr>
          </a:solidFill>
        </p:spPr>
        <p:txBody>
          <a:bodyPr wrap="square" rtlCol="0">
            <a:spAutoFit/>
          </a:bodyPr>
          <a:lstStyle/>
          <a:p>
            <a:pPr algn="ctr"/>
            <a:r>
              <a:rPr lang="en-US" sz="4000" b="1" dirty="0">
                <a:solidFill>
                  <a:schemeClr val="bg1"/>
                </a:solidFill>
                <a:latin typeface="Georgia Pro" panose="02040502050405020303" pitchFamily="18" charset="0"/>
              </a:rPr>
              <a:t>Outcome of Interest</a:t>
            </a:r>
            <a:endParaRPr lang="en-GB" sz="4000" b="1" dirty="0">
              <a:solidFill>
                <a:schemeClr val="bg1"/>
              </a:solidFill>
              <a:latin typeface="Georgia Pro" panose="02040502050405020303" pitchFamily="18" charset="0"/>
            </a:endParaRPr>
          </a:p>
        </p:txBody>
      </p:sp>
      <p:sp>
        <p:nvSpPr>
          <p:cNvPr id="28" name="TextBox 27">
            <a:extLst>
              <a:ext uri="{FF2B5EF4-FFF2-40B4-BE49-F238E27FC236}">
                <a16:creationId xmlns:a16="http://schemas.microsoft.com/office/drawing/2014/main" id="{D30ACB32-AF73-4739-9999-8954CD333CF6}"/>
              </a:ext>
            </a:extLst>
          </p:cNvPr>
          <p:cNvSpPr txBox="1"/>
          <p:nvPr/>
        </p:nvSpPr>
        <p:spPr>
          <a:xfrm>
            <a:off x="534240" y="7856417"/>
            <a:ext cx="10000797" cy="3477875"/>
          </a:xfrm>
          <a:prstGeom prst="rect">
            <a:avLst/>
          </a:prstGeom>
          <a:noFill/>
        </p:spPr>
        <p:txBody>
          <a:bodyPr wrap="square">
            <a:spAutoFit/>
          </a:bodyPr>
          <a:lstStyle/>
          <a:p>
            <a:pPr algn="ctr"/>
            <a:r>
              <a:rPr lang="en-US" sz="2200" b="1" dirty="0">
                <a:latin typeface="Georgia Pro" panose="02040502050405020303" pitchFamily="18" charset="0"/>
              </a:rPr>
              <a:t>Acute hypoxemic respiratory failure is a common and deadly component of critical illness in low income countries (LICs). An estimated 1.6 to 2.4 million people in sub-Saharan Africa develop respiratory failure requiring mechanical ventilation per year ; literature suggests this number is rising. Both oxygen, mechanical ventilators other oxygen delivery systems used for the most critically ill patients, are extremely limited resources in LICs. We hypothesize that using High Flow Oxygen may reduce oxygen consumption and the need for mechanical ventilation with similar or better outcomes.</a:t>
            </a:r>
          </a:p>
        </p:txBody>
      </p:sp>
      <p:sp>
        <p:nvSpPr>
          <p:cNvPr id="30" name="TextBox 29">
            <a:extLst>
              <a:ext uri="{FF2B5EF4-FFF2-40B4-BE49-F238E27FC236}">
                <a16:creationId xmlns:a16="http://schemas.microsoft.com/office/drawing/2014/main" id="{8CA33F1C-4DA0-45D2-BCBC-C29FA09F0275}"/>
              </a:ext>
            </a:extLst>
          </p:cNvPr>
          <p:cNvSpPr txBox="1"/>
          <p:nvPr/>
        </p:nvSpPr>
        <p:spPr>
          <a:xfrm>
            <a:off x="376996" y="13572106"/>
            <a:ext cx="9527722" cy="1569660"/>
          </a:xfrm>
          <a:prstGeom prst="rect">
            <a:avLst/>
          </a:prstGeom>
          <a:noFill/>
        </p:spPr>
        <p:txBody>
          <a:bodyPr wrap="square">
            <a:spAutoFit/>
          </a:bodyPr>
          <a:lstStyle/>
          <a:p>
            <a:pPr algn="ctr"/>
            <a:r>
              <a:rPr lang="en-US" b="1" dirty="0">
                <a:latin typeface="Georgia Pro" panose="02040502050405020303" pitchFamily="18" charset="0"/>
              </a:rPr>
              <a:t>To determine whether Breathing Support with  High Flow Oxygen Therapy among hypoxemic patients could be more effective compared to Standard Flow while still conserving oxygen.</a:t>
            </a:r>
          </a:p>
        </p:txBody>
      </p:sp>
      <p:sp>
        <p:nvSpPr>
          <p:cNvPr id="34" name="TextBox 33">
            <a:extLst>
              <a:ext uri="{FF2B5EF4-FFF2-40B4-BE49-F238E27FC236}">
                <a16:creationId xmlns:a16="http://schemas.microsoft.com/office/drawing/2014/main" id="{9AB68327-8048-4786-A7DE-C3CA52246275}"/>
              </a:ext>
            </a:extLst>
          </p:cNvPr>
          <p:cNvSpPr txBox="1"/>
          <p:nvPr/>
        </p:nvSpPr>
        <p:spPr>
          <a:xfrm>
            <a:off x="11107417" y="7227493"/>
            <a:ext cx="10884148" cy="10587514"/>
          </a:xfrm>
          <a:prstGeom prst="rect">
            <a:avLst/>
          </a:prstGeom>
          <a:noFill/>
        </p:spPr>
        <p:txBody>
          <a:bodyPr wrap="square">
            <a:spAutoFit/>
          </a:bodyPr>
          <a:lstStyle/>
          <a:p>
            <a:r>
              <a:rPr lang="en-US" sz="2200" b="1" i="0" dirty="0">
                <a:solidFill>
                  <a:srgbClr val="000000"/>
                </a:solidFill>
                <a:effectLst/>
                <a:latin typeface="Georgia Pro" panose="02040502050405020303" pitchFamily="18" charset="0"/>
              </a:rPr>
              <a:t>1.</a:t>
            </a:r>
            <a:r>
              <a:rPr lang="en-US" sz="2200" b="1" i="0" u="sng" dirty="0">
                <a:solidFill>
                  <a:srgbClr val="000000"/>
                </a:solidFill>
                <a:effectLst/>
                <a:latin typeface="Georgia Pro" panose="02040502050405020303" pitchFamily="18" charset="0"/>
              </a:rPr>
              <a:t>Randomization</a:t>
            </a:r>
            <a:endParaRPr lang="en-US" sz="2200" u="sng"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The randomization is an open-label trial on adults with hypoxemia admitted in the medical wards of AIC </a:t>
            </a:r>
            <a:r>
              <a:rPr lang="en-US" sz="2200" b="1" i="0" dirty="0" err="1">
                <a:solidFill>
                  <a:srgbClr val="000000"/>
                </a:solidFill>
                <a:effectLst/>
                <a:latin typeface="Georgia Pro" panose="02040502050405020303" pitchFamily="18" charset="0"/>
              </a:rPr>
              <a:t>Kijabe</a:t>
            </a:r>
            <a:r>
              <a:rPr lang="en-US" sz="2200" b="1" i="0" dirty="0">
                <a:solidFill>
                  <a:srgbClr val="000000"/>
                </a:solidFill>
                <a:effectLst/>
                <a:latin typeface="Georgia Pro" panose="02040502050405020303" pitchFamily="18" charset="0"/>
              </a:rPr>
              <a:t> Hospital ,determination through either SFO or HFO via a central randomization system. Participants are randomized in a 1:1 ratio. Randomization will be stratified by study center and severity of hypoxemia (imputed PaO2/FiO2&lt;=300, &lt;=200, and &lt;=100), with permuted blocks with random block sizes.</a:t>
            </a:r>
          </a:p>
          <a:p>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2.</a:t>
            </a:r>
            <a:r>
              <a:rPr lang="en-US" sz="2200" b="1" i="0" u="sng" dirty="0">
                <a:solidFill>
                  <a:srgbClr val="000000"/>
                </a:solidFill>
                <a:effectLst/>
                <a:latin typeface="Georgia Pro" panose="02040502050405020303" pitchFamily="18" charset="0"/>
              </a:rPr>
              <a:t>Sampling-Blinding</a:t>
            </a:r>
            <a:endParaRPr lang="en-US" sz="2200" u="sng"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The assignment is unblinded to the participant, participant’s surrogate, study staff, and clinical staff.</a:t>
            </a:r>
          </a:p>
          <a:p>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3.</a:t>
            </a:r>
            <a:r>
              <a:rPr lang="en-US" sz="2200" b="1" i="0" u="sng" dirty="0">
                <a:solidFill>
                  <a:srgbClr val="000000"/>
                </a:solidFill>
                <a:effectLst/>
                <a:latin typeface="Georgia Pro" panose="02040502050405020303" pitchFamily="18" charset="0"/>
              </a:rPr>
              <a:t>Sample size </a:t>
            </a:r>
            <a:endParaRPr lang="en-US" sz="2200" u="sng"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A total of 211 patients will be recruited in a period of 15 months.</a:t>
            </a:r>
          </a:p>
          <a:p>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4.</a:t>
            </a:r>
            <a:r>
              <a:rPr lang="en-US" sz="2200" b="1" i="0" u="sng" dirty="0">
                <a:solidFill>
                  <a:srgbClr val="000000"/>
                </a:solidFill>
                <a:effectLst/>
                <a:latin typeface="Georgia Pro" panose="02040502050405020303" pitchFamily="18" charset="0"/>
              </a:rPr>
              <a:t>Eligibility criteria</a:t>
            </a:r>
            <a:r>
              <a:rPr lang="en-US" sz="2200" b="1" i="0" dirty="0">
                <a:solidFill>
                  <a:srgbClr val="000000"/>
                </a:solidFill>
                <a:effectLst/>
                <a:latin typeface="Georgia Pro" panose="02040502050405020303" pitchFamily="18" charset="0"/>
              </a:rPr>
              <a:t>:</a:t>
            </a:r>
            <a:endParaRPr lang="en-US" sz="2200" dirty="0">
              <a:solidFill>
                <a:srgbClr val="000000"/>
              </a:solidFill>
              <a:effectLst/>
              <a:latin typeface="Georgia Pro" panose="02040502050405020303" pitchFamily="18" charset="0"/>
            </a:endParaRPr>
          </a:p>
          <a:p>
            <a:r>
              <a:rPr lang="en-US" sz="2200" b="1" i="0" u="sng" dirty="0">
                <a:solidFill>
                  <a:srgbClr val="000000"/>
                </a:solidFill>
                <a:effectLst/>
                <a:latin typeface="Georgia Pro" panose="02040502050405020303" pitchFamily="18" charset="0"/>
              </a:rPr>
              <a:t>Inclusion criteria:</a:t>
            </a:r>
            <a:endParaRPr lang="en-US" sz="2200" u="sng"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Age&gt;=18 years AND</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Admitted to a study site hospital AND</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SpO2&lt;90% at time of first assessment OR receiving oxygen at time of first assessment.</a:t>
            </a:r>
            <a:endParaRPr lang="en-US" sz="2200" dirty="0">
              <a:solidFill>
                <a:srgbClr val="000000"/>
              </a:solidFill>
              <a:effectLst/>
              <a:latin typeface="Georgia Pro" panose="02040502050405020303" pitchFamily="18" charset="0"/>
            </a:endParaRPr>
          </a:p>
          <a:p>
            <a:r>
              <a:rPr lang="en-US" sz="2200" b="1" i="0" u="sng" dirty="0">
                <a:solidFill>
                  <a:srgbClr val="000000"/>
                </a:solidFill>
                <a:effectLst/>
                <a:latin typeface="Georgia Pro" panose="02040502050405020303" pitchFamily="18" charset="0"/>
              </a:rPr>
              <a:t>Exclusion criteria </a:t>
            </a:r>
            <a:r>
              <a:rPr lang="en-US" sz="2200" b="1" i="0" dirty="0">
                <a:solidFill>
                  <a:srgbClr val="000000"/>
                </a:solidFill>
                <a:effectLst/>
                <a:latin typeface="Georgia Pro" panose="02040502050405020303" pitchFamily="18" charset="0"/>
              </a:rPr>
              <a:t>(any one of):</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Imminent death.</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Patient or caregiver refusal of study participation.</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History of chronic respiratory failure or oxygen dependence.</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Anatomical factors precluding the use of nasal cannula.</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Intubation by the clinical team prior to screening for the trial.</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Known hypoxemia at transferring facility for &gt;48 hours.</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 Lack of availability of either SFO or HFO devices or supplies at the time of randomization.</a:t>
            </a:r>
            <a:endParaRPr lang="en-US" sz="2200" dirty="0">
              <a:solidFill>
                <a:srgbClr val="000000"/>
              </a:solidFill>
              <a:effectLst/>
              <a:latin typeface="Georgia Pro" panose="02040502050405020303" pitchFamily="18" charset="0"/>
            </a:endParaRPr>
          </a:p>
        </p:txBody>
      </p:sp>
      <p:sp>
        <p:nvSpPr>
          <p:cNvPr id="36" name="TextBox 35">
            <a:extLst>
              <a:ext uri="{FF2B5EF4-FFF2-40B4-BE49-F238E27FC236}">
                <a16:creationId xmlns:a16="http://schemas.microsoft.com/office/drawing/2014/main" id="{4A6E5838-B824-466E-B6AA-8C0DFA8A8FDD}"/>
              </a:ext>
            </a:extLst>
          </p:cNvPr>
          <p:cNvSpPr txBox="1"/>
          <p:nvPr/>
        </p:nvSpPr>
        <p:spPr>
          <a:xfrm>
            <a:off x="22774056" y="8187069"/>
            <a:ext cx="9783557" cy="7201972"/>
          </a:xfrm>
          <a:prstGeom prst="rect">
            <a:avLst/>
          </a:prstGeom>
          <a:noFill/>
        </p:spPr>
        <p:txBody>
          <a:bodyPr wrap="square">
            <a:spAutoFit/>
          </a:bodyPr>
          <a:lstStyle/>
          <a:p>
            <a:endParaRPr lang="en-US" sz="2200" u="sng" dirty="0">
              <a:solidFill>
                <a:srgbClr val="000000"/>
              </a:solidFill>
              <a:effectLst/>
              <a:latin typeface="Georgia Pro" panose="02040502050405020303" pitchFamily="18" charset="0"/>
            </a:endParaRPr>
          </a:p>
          <a:p>
            <a:r>
              <a:rPr lang="en-US" sz="2200" b="1" i="0" u="sng" dirty="0">
                <a:solidFill>
                  <a:srgbClr val="000000"/>
                </a:solidFill>
                <a:effectLst/>
                <a:latin typeface="Georgia Pro" panose="02040502050405020303" pitchFamily="18" charset="0"/>
              </a:rPr>
              <a:t>Primary outcome measure</a:t>
            </a:r>
            <a:endParaRPr lang="en-US" sz="2200" u="sng" dirty="0">
              <a:solidFill>
                <a:srgbClr val="000000"/>
              </a:solidFill>
              <a:effectLst/>
              <a:latin typeface="Georgia Pro" panose="02040502050405020303" pitchFamily="18" charset="0"/>
            </a:endParaRPr>
          </a:p>
          <a:p>
            <a:pPr marL="457200" indent="-457200">
              <a:buAutoNum type="arabicPeriod"/>
            </a:pPr>
            <a:r>
              <a:rPr lang="en-US" sz="2200" b="1" i="0" dirty="0">
                <a:solidFill>
                  <a:srgbClr val="000000"/>
                </a:solidFill>
                <a:effectLst/>
                <a:latin typeface="Georgia Pro" panose="02040502050405020303" pitchFamily="18" charset="0"/>
              </a:rPr>
              <a:t>In-hospital mortality.</a:t>
            </a:r>
          </a:p>
          <a:p>
            <a:endParaRPr lang="en-US" sz="2200" dirty="0">
              <a:solidFill>
                <a:srgbClr val="000000"/>
              </a:solidFill>
              <a:effectLst/>
              <a:latin typeface="Georgia Pro" panose="02040502050405020303" pitchFamily="18" charset="0"/>
            </a:endParaRPr>
          </a:p>
          <a:p>
            <a:r>
              <a:rPr lang="en-US" sz="2200" b="1" i="0" u="sng" dirty="0">
                <a:solidFill>
                  <a:srgbClr val="000000"/>
                </a:solidFill>
                <a:effectLst/>
                <a:latin typeface="Georgia Pro" panose="02040502050405020303" pitchFamily="18" charset="0"/>
              </a:rPr>
              <a:t>Secondary outcome measures</a:t>
            </a:r>
            <a:endParaRPr lang="en-US" sz="2200" u="sng"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1. 90-day mortality.</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2. 90-day functional status as measured by the World Health Organization Disability Assessment Schedule 2.0 (WHODAS 2.0).72,73.</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3. Meeting objective criteria for need to escalate respiratory therapy to NIV or invasive ventilation.</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4. Escalating to NIV or invasive ventilation.</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5. Days requiring oxygen.</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6. Hospital length of stay.</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7. ICU length of stay.</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Feasibility outcomes </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1. Oxygen consumption.</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2. Cost effectiveness. </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3. Affordability.</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4. Acceptability.</a:t>
            </a:r>
            <a:endParaRPr lang="en-US" sz="2200" dirty="0">
              <a:solidFill>
                <a:srgbClr val="000000"/>
              </a:solidFill>
              <a:effectLst/>
              <a:latin typeface="Georgia Pro" panose="02040502050405020303" pitchFamily="18" charset="0"/>
            </a:endParaRPr>
          </a:p>
          <a:p>
            <a:r>
              <a:rPr lang="en-US" sz="2200" b="1" i="0" dirty="0">
                <a:solidFill>
                  <a:srgbClr val="000000"/>
                </a:solidFill>
                <a:effectLst/>
                <a:latin typeface="Georgia Pro" panose="02040502050405020303" pitchFamily="18" charset="0"/>
              </a:rPr>
              <a:t>5. Input resources and processes</a:t>
            </a:r>
            <a:endParaRPr lang="en-US" sz="2200" dirty="0">
              <a:solidFill>
                <a:srgbClr val="000000"/>
              </a:solidFill>
              <a:effectLst/>
              <a:latin typeface="Georgia Pro" panose="02040502050405020303" pitchFamily="18" charset="0"/>
            </a:endParaRPr>
          </a:p>
        </p:txBody>
      </p:sp>
      <p:sp>
        <p:nvSpPr>
          <p:cNvPr id="38" name="TextBox 37">
            <a:extLst>
              <a:ext uri="{FF2B5EF4-FFF2-40B4-BE49-F238E27FC236}">
                <a16:creationId xmlns:a16="http://schemas.microsoft.com/office/drawing/2014/main" id="{8D2E4BF1-39C4-42C8-A370-B0EA1D619D90}"/>
              </a:ext>
            </a:extLst>
          </p:cNvPr>
          <p:cNvSpPr txBox="1"/>
          <p:nvPr/>
        </p:nvSpPr>
        <p:spPr>
          <a:xfrm>
            <a:off x="11205583" y="18696959"/>
            <a:ext cx="10058401" cy="2800767"/>
          </a:xfrm>
          <a:prstGeom prst="rect">
            <a:avLst/>
          </a:prstGeom>
          <a:noFill/>
        </p:spPr>
        <p:txBody>
          <a:bodyPr wrap="square">
            <a:spAutoFit/>
          </a:bodyPr>
          <a:lstStyle/>
          <a:p>
            <a:r>
              <a:rPr lang="en-US" sz="2200" b="1" dirty="0">
                <a:latin typeface="Georgia Pro" panose="02040502050405020303" pitchFamily="18" charset="0"/>
              </a:rPr>
              <a:t>Currently the BREATHE Study has; </a:t>
            </a:r>
          </a:p>
          <a:p>
            <a:r>
              <a:rPr lang="en-US" sz="2200" b="1" dirty="0">
                <a:latin typeface="Georgia Pro" panose="02040502050405020303" pitchFamily="18" charset="0"/>
              </a:rPr>
              <a:t>Eligible-491 patients</a:t>
            </a:r>
          </a:p>
          <a:p>
            <a:r>
              <a:rPr lang="en-US" sz="2200" b="1" dirty="0">
                <a:latin typeface="Georgia Pro" panose="02040502050405020303" pitchFamily="18" charset="0"/>
              </a:rPr>
              <a:t>Consented-141 patients</a:t>
            </a:r>
          </a:p>
          <a:p>
            <a:r>
              <a:rPr lang="en-US" sz="2200" b="1" dirty="0">
                <a:latin typeface="Georgia Pro" panose="02040502050405020303" pitchFamily="18" charset="0"/>
              </a:rPr>
              <a:t>Randomized-141 patients </a:t>
            </a:r>
          </a:p>
          <a:p>
            <a:r>
              <a:rPr lang="en-US" sz="2200" b="1" dirty="0">
                <a:latin typeface="Georgia Pro" panose="02040502050405020303" pitchFamily="18" charset="0"/>
              </a:rPr>
              <a:t>Enrolled 141 patients out of the 211 expected patients.</a:t>
            </a:r>
          </a:p>
          <a:p>
            <a:r>
              <a:rPr lang="en-US" sz="2200" b="1" dirty="0">
                <a:latin typeface="Georgia Pro" panose="02040502050405020303" pitchFamily="18" charset="0"/>
              </a:rPr>
              <a:t>Randomized to HFO-70 patients </a:t>
            </a:r>
          </a:p>
          <a:p>
            <a:r>
              <a:rPr lang="en-US" sz="2200" b="1" dirty="0">
                <a:latin typeface="Georgia Pro" panose="02040502050405020303" pitchFamily="18" charset="0"/>
              </a:rPr>
              <a:t>Randomized to SFO-71 patients</a:t>
            </a:r>
          </a:p>
          <a:p>
            <a:pPr marL="457200" indent="-457200">
              <a:buFont typeface="+mj-lt"/>
              <a:buAutoNum type="arabicPeriod"/>
            </a:pPr>
            <a:endParaRPr lang="en-US" sz="2200" b="1" dirty="0">
              <a:latin typeface="Georgia Pro" panose="02040502050405020303" pitchFamily="18" charset="0"/>
            </a:endParaRPr>
          </a:p>
        </p:txBody>
      </p:sp>
      <p:pic>
        <p:nvPicPr>
          <p:cNvPr id="27" name="Picture 26">
            <a:extLst>
              <a:ext uri="{FF2B5EF4-FFF2-40B4-BE49-F238E27FC236}">
                <a16:creationId xmlns:a16="http://schemas.microsoft.com/office/drawing/2014/main" id="{DBD72B02-790E-4747-B78C-E095574E4FE1}"/>
              </a:ext>
            </a:extLst>
          </p:cNvPr>
          <p:cNvPicPr>
            <a:picLocks noChangeAspect="1"/>
          </p:cNvPicPr>
          <p:nvPr/>
        </p:nvPicPr>
        <p:blipFill>
          <a:blip r:embed="rId5"/>
          <a:stretch>
            <a:fillRect/>
          </a:stretch>
        </p:blipFill>
        <p:spPr>
          <a:xfrm>
            <a:off x="31181049" y="317398"/>
            <a:ext cx="1196197" cy="1546389"/>
          </a:xfrm>
          <a:prstGeom prst="rect">
            <a:avLst/>
          </a:prstGeom>
        </p:spPr>
      </p:pic>
      <p:pic>
        <p:nvPicPr>
          <p:cNvPr id="29" name="Picture 28">
            <a:extLst>
              <a:ext uri="{FF2B5EF4-FFF2-40B4-BE49-F238E27FC236}">
                <a16:creationId xmlns:a16="http://schemas.microsoft.com/office/drawing/2014/main" id="{16CF9039-B094-4ED4-93A2-804F72A25981}"/>
              </a:ext>
            </a:extLst>
          </p:cNvPr>
          <p:cNvPicPr>
            <a:picLocks noChangeAspect="1"/>
          </p:cNvPicPr>
          <p:nvPr/>
        </p:nvPicPr>
        <p:blipFill>
          <a:blip r:embed="rId6"/>
          <a:stretch>
            <a:fillRect/>
          </a:stretch>
        </p:blipFill>
        <p:spPr>
          <a:xfrm>
            <a:off x="26581481" y="316443"/>
            <a:ext cx="1651441" cy="1541141"/>
          </a:xfrm>
          <a:prstGeom prst="rect">
            <a:avLst/>
          </a:prstGeom>
        </p:spPr>
      </p:pic>
      <p:pic>
        <p:nvPicPr>
          <p:cNvPr id="33" name="Picture 32">
            <a:extLst>
              <a:ext uri="{FF2B5EF4-FFF2-40B4-BE49-F238E27FC236}">
                <a16:creationId xmlns:a16="http://schemas.microsoft.com/office/drawing/2014/main" id="{C5697FEF-EE21-4AF8-A50C-E6B06AA0EF00}"/>
              </a:ext>
            </a:extLst>
          </p:cNvPr>
          <p:cNvPicPr>
            <a:picLocks noChangeAspect="1"/>
          </p:cNvPicPr>
          <p:nvPr/>
        </p:nvPicPr>
        <p:blipFill>
          <a:blip r:embed="rId7"/>
          <a:stretch>
            <a:fillRect/>
          </a:stretch>
        </p:blipFill>
        <p:spPr>
          <a:xfrm>
            <a:off x="28881265" y="257265"/>
            <a:ext cx="1714854" cy="1600319"/>
          </a:xfrm>
          <a:prstGeom prst="rect">
            <a:avLst/>
          </a:prstGeom>
        </p:spPr>
      </p:pic>
      <p:pic>
        <p:nvPicPr>
          <p:cNvPr id="45" name="Picture 44">
            <a:extLst>
              <a:ext uri="{FF2B5EF4-FFF2-40B4-BE49-F238E27FC236}">
                <a16:creationId xmlns:a16="http://schemas.microsoft.com/office/drawing/2014/main" id="{4BA97EC3-3CCB-4460-9A4F-6C8DA748B158}"/>
              </a:ext>
            </a:extLst>
          </p:cNvPr>
          <p:cNvPicPr>
            <a:picLocks noChangeAspect="1"/>
          </p:cNvPicPr>
          <p:nvPr/>
        </p:nvPicPr>
        <p:blipFill>
          <a:blip r:embed="rId8"/>
          <a:stretch>
            <a:fillRect/>
          </a:stretch>
        </p:blipFill>
        <p:spPr>
          <a:xfrm>
            <a:off x="128501" y="16162707"/>
            <a:ext cx="5840036" cy="4718749"/>
          </a:xfrm>
          <a:prstGeom prst="rect">
            <a:avLst/>
          </a:prstGeom>
        </p:spPr>
      </p:pic>
      <p:pic>
        <p:nvPicPr>
          <p:cNvPr id="50" name="Picture 49">
            <a:extLst>
              <a:ext uri="{FF2B5EF4-FFF2-40B4-BE49-F238E27FC236}">
                <a16:creationId xmlns:a16="http://schemas.microsoft.com/office/drawing/2014/main" id="{C5E37309-9DA2-4A5F-B8EB-56D197607414}"/>
              </a:ext>
            </a:extLst>
          </p:cNvPr>
          <p:cNvPicPr>
            <a:picLocks noChangeAspect="1"/>
          </p:cNvPicPr>
          <p:nvPr/>
        </p:nvPicPr>
        <p:blipFill>
          <a:blip r:embed="rId9"/>
          <a:stretch>
            <a:fillRect/>
          </a:stretch>
        </p:blipFill>
        <p:spPr>
          <a:xfrm>
            <a:off x="5266999" y="16162707"/>
            <a:ext cx="5320017" cy="5320017"/>
          </a:xfrm>
          <a:prstGeom prst="rect">
            <a:avLst/>
          </a:prstGeom>
        </p:spPr>
      </p:pic>
      <p:pic>
        <p:nvPicPr>
          <p:cNvPr id="11" name="Picture 10">
            <a:extLst>
              <a:ext uri="{FF2B5EF4-FFF2-40B4-BE49-F238E27FC236}">
                <a16:creationId xmlns:a16="http://schemas.microsoft.com/office/drawing/2014/main" id="{F8F1ED2F-CB26-4FEA-87D1-B8774F23E65C}"/>
              </a:ext>
            </a:extLst>
          </p:cNvPr>
          <p:cNvPicPr>
            <a:picLocks noChangeAspect="1"/>
          </p:cNvPicPr>
          <p:nvPr/>
        </p:nvPicPr>
        <p:blipFill>
          <a:blip r:embed="rId10"/>
          <a:stretch>
            <a:fillRect/>
          </a:stretch>
        </p:blipFill>
        <p:spPr>
          <a:xfrm>
            <a:off x="22774056" y="15389041"/>
            <a:ext cx="9830273" cy="6541600"/>
          </a:xfrm>
          <a:prstGeom prst="rect">
            <a:avLst/>
          </a:prstGeom>
        </p:spPr>
      </p:pic>
    </p:spTree>
  </p:cSld>
  <p:clrMapOvr>
    <a:masterClrMapping/>
  </p:clrMapOvr>
</p:sld>
</file>

<file path=ppt/theme/theme1.xml><?xml version="1.0" encoding="utf-8"?>
<a:theme xmlns:a="http://schemas.openxmlformats.org/drawingml/2006/main" name="IUSM-Riley research poster templat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Helvetica"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Helvetica" charset="0"/>
            <a:ea typeface="ＭＳ Ｐゴシック"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FA92D33F8AF84CA5CC4B1005B7CF8E" ma:contentTypeVersion="13" ma:contentTypeDescription="Create a new document." ma:contentTypeScope="" ma:versionID="dc9cdd7599070ab632219fae60b86d54">
  <xsd:schema xmlns:xsd="http://www.w3.org/2001/XMLSchema" xmlns:xs="http://www.w3.org/2001/XMLSchema" xmlns:p="http://schemas.microsoft.com/office/2006/metadata/properties" xmlns:ns2="15b0578c-0beb-4e05-86ce-5cadf677b834" xmlns:ns3="28e15d98-628b-43b8-8c3f-67c6a7b22855" targetNamespace="http://schemas.microsoft.com/office/2006/metadata/properties" ma:root="true" ma:fieldsID="1846a0bf4936f1afbcb1f4187354b928" ns2:_="" ns3:_="">
    <xsd:import namespace="15b0578c-0beb-4e05-86ce-5cadf677b834"/>
    <xsd:import namespace="28e15d98-628b-43b8-8c3f-67c6a7b2285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0578c-0beb-4e05-86ce-5cadf677b8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Length (seconds)" ma:internalName="MediaLengthInSeconds" ma:readOnly="true">
      <xsd:simpleType>
        <xsd:restriction base="dms:Unknown"/>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e15d98-628b-43b8-8c3f-67c6a7b22855"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FADD162-6422-4061-9A37-8DE77D7CC4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b0578c-0beb-4e05-86ce-5cadf677b834"/>
    <ds:schemaRef ds:uri="28e15d98-628b-43b8-8c3f-67c6a7b228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B90210-B3B0-4DBA-9A45-8D48562851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IUSM-Riley research poster template.pot</Template>
  <TotalTime>2767</TotalTime>
  <Words>585</Words>
  <Application>Microsoft Office PowerPoint</Application>
  <PresentationFormat>Custom</PresentationFormat>
  <Paragraphs>60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 Nova</vt:lpstr>
      <vt:lpstr>Calibri</vt:lpstr>
      <vt:lpstr>Georgia Pro</vt:lpstr>
      <vt:lpstr>Helvetica</vt:lpstr>
      <vt:lpstr>Times New Roman</vt:lpstr>
      <vt:lpstr>IUSM-Riley research poster template</vt:lpstr>
      <vt:lpstr>PowerPoint Presentation</vt:lpstr>
    </vt:vector>
  </TitlesOfParts>
  <Company>Duke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Educational Media Services</dc:creator>
  <cp:lastModifiedBy>Joseph wainaina</cp:lastModifiedBy>
  <cp:revision>165</cp:revision>
  <dcterms:created xsi:type="dcterms:W3CDTF">2001-11-27T14:41:49Z</dcterms:created>
  <dcterms:modified xsi:type="dcterms:W3CDTF">2025-03-14T15:34:41Z</dcterms:modified>
</cp:coreProperties>
</file>